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9"/>
  </p:notesMasterIdLst>
  <p:sldIdLst>
    <p:sldId id="256" r:id="rId5"/>
    <p:sldId id="300" r:id="rId6"/>
    <p:sldId id="303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FD35"/>
    <a:srgbClr val="75BD8B"/>
    <a:srgbClr val="401F4E"/>
    <a:srgbClr val="C8891D"/>
    <a:srgbClr val="402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5226" autoAdjust="0"/>
  </p:normalViewPr>
  <p:slideViewPr>
    <p:cSldViewPr snapToGrid="0" snapToObjects="1">
      <p:cViewPr varScale="1">
        <p:scale>
          <a:sx n="61" d="100"/>
          <a:sy n="61" d="100"/>
        </p:scale>
        <p:origin x="9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jpe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59B88-439B-6946-9CBB-E743520FE7B7}" type="datetimeFigureOut">
              <a:rPr lang="en-US" smtClean="0"/>
              <a:t>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FAC48-C8B8-7241-A559-5AC058239A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84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921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  <a:endParaRPr lang="en-ZA" dirty="0"/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5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25F8-C4A4-9B48-8E53-380C2968F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79D5E-FCBC-DA47-84C6-3FB9E8FB14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0D354-16DB-6B4B-A4ED-AF72E168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0A78B-D3D0-4B0E-A793-F62E0D4F91CB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2F73-DFD0-9244-AC33-257BECCB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DE98F-F92E-AB42-B4D5-A1F727683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48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AB89-1F9D-B84F-957A-6464E7C9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A73E28-82FB-6240-AC5A-5843B4DD6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52D82-21CB-FD40-A540-1D9CAB9EB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FCB44-37EC-4C47-9225-96A1A373636C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94F7B-9B55-1541-9947-B36065C5F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88C94-24A3-054F-8436-E95F0DE3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608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2F8589-9E9E-FF42-ACCC-2C94AB6144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81DD8-8102-944A-A19B-0053D2F59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ED119-C572-044D-96CB-942AE5FE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848F8-BCC5-44A2-967B-C61FCC61A5A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1CF37-89B0-C049-9EED-5E906D6F6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6DD63-06BD-7941-B1F8-E7CA3CE9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21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12AFD-73C6-0042-B3D9-E0C179420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B8669-F9F5-5646-AD85-CC6CA82AE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83877-B21C-9140-9685-A8C99A3C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282D6-DD8D-46B0-ABA3-F80C68434F9D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2DBD7-C6AF-CC47-A816-8BC480378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41D5F-63B9-5E44-BCB1-C57F075EF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393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9F5C-48E5-124E-9B12-44DBDA894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02522-7CDB-FD48-B034-289516443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8EC1E-C489-2940-B16E-994AA996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84AD5-9FC1-452B-A822-E2053364FD50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3635D-F4A3-1343-9969-C3F2E5BA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F8C4E-019B-1B4D-BA35-84C27050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98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C830-4864-6541-B056-A9D93F7B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C5B15-B449-5249-9030-5F5244AD8A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2EBFC-2DCC-4348-A945-46E0F597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6C054-7679-C142-A09A-F80C9AB6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8A34D-CC6B-4009-BAA2-BBB9EE48FDF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E4A6B2-38D4-2340-ADF8-41C12F05F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F7657-9EBE-6646-8963-0D6B4165D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14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E38F-D8BD-C243-ABD9-55763555C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FA04-31EE-4B49-B114-59A1CF089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026C56-BB13-EC4D-BF84-2E94B2AD0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FF7F6-29EC-1045-880E-6A908BFE70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C8FC9-5312-B44D-8728-0F4D60B33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A22625-4E60-2748-84BD-FDEAE6FB8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159DA-9F54-413A-A32F-3E78357675A5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80EA41-DEA4-B747-B9F9-A897EC92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66586-9A6E-2846-A7C0-21C8FBBA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77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FF33-1511-E247-B85E-5C16D9545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77FE6D-C672-AF4E-8F03-CFF48FDBD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63D27-B678-49C8-B31D-C1E2F52988C4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5DC28-3661-5A49-B0B2-EAC42124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A5B86-81C6-F748-AF0D-769A1139D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001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7466D-A96F-3C41-8E29-4541C99D6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368C-377D-47D3-B6D9-AB802BC7DAD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18BE0B-53DC-AB4A-9DFE-0DADDF039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3DBF5-59D9-8A44-866F-721C7959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95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9F11-8F0E-FE4B-BE8F-D84676F45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4EDF-A1C6-BB45-A59E-278BA3CBF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F48D6-C587-DE44-9BE1-D5A68D9E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F908C-5970-A440-960C-F7E80CBA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3860C-6A56-43CE-A524-D1D5C7D79152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853F8-5B13-734D-BCB9-8656E262F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5F821-F4CB-FF43-ABD7-922DC6FAD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21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754FB-7A9D-A646-9C5A-C92D5345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4117C-3E34-3E44-BC28-A030D4500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960F3-1D47-7045-B63E-12E0089ED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0E0BC-B774-4842-B919-CE7A30A12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C2581-4AE4-4B92-AFEC-2639A4E20A7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C547F-5F53-CA4B-9883-59BB507A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CEB72-6431-8C47-800C-BE2E05C28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84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2411E6-EDEC-7B4C-AAAB-EDCB203A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731F0-3015-C94C-AD1E-424620422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19B62-EE4E-F54E-9ED7-AD85331F9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D8DB3-09EE-4752-BA20-F1D4DFE99701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A737B-0E34-4D4A-B836-805CD5931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DF5FF-71C7-BC4E-A40F-0845E876F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94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E8E98892-6860-DD4C-947B-3593E9CD5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"/>
            <a:ext cx="12192000" cy="681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11EE58-AA01-4394-9975-CBD064BD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017F8-60C8-41E6-A624-C60D177B856D}"/>
              </a:ext>
            </a:extLst>
          </p:cNvPr>
          <p:cNvSpPr txBox="1"/>
          <p:nvPr/>
        </p:nvSpPr>
        <p:spPr>
          <a:xfrm>
            <a:off x="714702" y="2869981"/>
            <a:ext cx="3829561" cy="18651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3200" b="1" dirty="0">
                <a:solidFill>
                  <a:srgbClr val="D18710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Skills Development Levies Act (SDLA)</a:t>
            </a:r>
            <a:endParaRPr lang="en-US" sz="3200" b="1" dirty="0">
              <a:solidFill>
                <a:srgbClr val="D18710"/>
              </a:solidFill>
              <a:latin typeface="Verdana" panose="020B0604030504040204" pitchFamily="34" charset="0"/>
              <a:ea typeface="Verdana" panose="020B0604030504040204" pitchFamily="34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62802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9FC707-B74A-BF23-85DF-B7C3821FC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599" y="6315640"/>
            <a:ext cx="2965453" cy="405836"/>
          </a:xfrm>
        </p:spPr>
        <p:txBody>
          <a:bodyPr/>
          <a:lstStyle/>
          <a:p>
            <a:fld id="{EEB00796-BB23-C347-A7D9-0A5DDF3885AD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Text Placeholder 1">
            <a:extLst>
              <a:ext uri="{FF2B5EF4-FFF2-40B4-BE49-F238E27FC236}">
                <a16:creationId xmlns:a16="http://schemas.microsoft.com/office/drawing/2014/main" id="{A83240DA-E431-D548-B95E-A218A5E0FFAA}"/>
              </a:ext>
            </a:extLst>
          </p:cNvPr>
          <p:cNvSpPr txBox="1">
            <a:spLocks/>
          </p:cNvSpPr>
          <p:nvPr/>
        </p:nvSpPr>
        <p:spPr>
          <a:xfrm>
            <a:off x="3366522" y="177193"/>
            <a:ext cx="4894911" cy="804999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5400" b="0" kern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lumMod val="85000"/>
                    <a:lumOff val="15000"/>
                  </a:sysClr>
                </a:solidFill>
                <a:effectLst/>
                <a:uLnTx/>
                <a:uFillTx/>
                <a:latin typeface="Arial"/>
                <a:cs typeface="Arial" pitchFamily="34" charset="0"/>
              </a:rPr>
              <a:t>AIM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E796434-3E37-787A-2413-C369912E2F19}"/>
              </a:ext>
            </a:extLst>
          </p:cNvPr>
          <p:cNvGrpSpPr/>
          <p:nvPr/>
        </p:nvGrpSpPr>
        <p:grpSpPr>
          <a:xfrm>
            <a:off x="3485906" y="1984375"/>
            <a:ext cx="5124694" cy="3395027"/>
            <a:chOff x="2625429" y="1951103"/>
            <a:chExt cx="3880811" cy="2500475"/>
          </a:xfrm>
        </p:grpSpPr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99FB9194-653A-338A-C623-752523E2045D}"/>
                </a:ext>
              </a:extLst>
            </p:cNvPr>
            <p:cNvSpPr/>
            <p:nvPr/>
          </p:nvSpPr>
          <p:spPr>
            <a:xfrm>
              <a:off x="4028512" y="2438234"/>
              <a:ext cx="1080120" cy="2013344"/>
            </a:xfrm>
            <a:custGeom>
              <a:avLst/>
              <a:gdLst/>
              <a:ahLst/>
              <a:cxnLst/>
              <a:rect l="l" t="t" r="r" b="b"/>
              <a:pathLst>
                <a:path w="1080120" h="2013344">
                  <a:moveTo>
                    <a:pt x="540060" y="0"/>
                  </a:moveTo>
                  <a:cubicBezTo>
                    <a:pt x="838327" y="0"/>
                    <a:pt x="1080120" y="241793"/>
                    <a:pt x="1080120" y="540060"/>
                  </a:cubicBezTo>
                  <a:cubicBezTo>
                    <a:pt x="1080120" y="749650"/>
                    <a:pt x="960728" y="931355"/>
                    <a:pt x="785154" y="1018748"/>
                  </a:cubicBezTo>
                  <a:lnTo>
                    <a:pt x="972108" y="2013344"/>
                  </a:lnTo>
                  <a:lnTo>
                    <a:pt x="108012" y="2013344"/>
                  </a:lnTo>
                  <a:lnTo>
                    <a:pt x="294966" y="1018748"/>
                  </a:lnTo>
                  <a:cubicBezTo>
                    <a:pt x="119392" y="931355"/>
                    <a:pt x="0" y="749650"/>
                    <a:pt x="0" y="540060"/>
                  </a:cubicBezTo>
                  <a:cubicBezTo>
                    <a:pt x="0" y="241793"/>
                    <a:pt x="241793" y="0"/>
                    <a:pt x="540060" y="0"/>
                  </a:cubicBezTo>
                  <a:close/>
                </a:path>
              </a:pathLst>
            </a:custGeom>
            <a:solidFill>
              <a:srgbClr val="444342"/>
            </a:solidFill>
            <a:ln w="12700" cap="flat" cmpd="sng" algn="ctr">
              <a:noFill/>
              <a:prstDash val="solid"/>
              <a:miter lim="800000"/>
            </a:ln>
            <a:effectLst>
              <a:innerShdw blurRad="63500" dist="101600" dir="13500000">
                <a:prstClr val="black">
                  <a:alpha val="42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F8DFFC0-E2F2-BC47-AB1A-5A58D4820A12}"/>
                </a:ext>
              </a:extLst>
            </p:cNvPr>
            <p:cNvSpPr/>
            <p:nvPr/>
          </p:nvSpPr>
          <p:spPr>
            <a:xfrm rot="20055640" flipH="1">
              <a:off x="5073700" y="2000491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44434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F32D391F-48D4-54FE-2692-1ED4CC6C9D49}"/>
                </a:ext>
              </a:extLst>
            </p:cNvPr>
            <p:cNvSpPr/>
            <p:nvPr/>
          </p:nvSpPr>
          <p:spPr>
            <a:xfrm rot="1544360">
              <a:off x="2637759" y="2000491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FFC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03AE406F-1562-42BA-7584-438EFD691342}"/>
                </a:ext>
              </a:extLst>
            </p:cNvPr>
            <p:cNvSpPr/>
            <p:nvPr/>
          </p:nvSpPr>
          <p:spPr>
            <a:xfrm rot="1544360" flipH="1" flipV="1">
              <a:off x="5061370" y="3345361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FFC00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9" name="Oval 5">
              <a:extLst>
                <a:ext uri="{FF2B5EF4-FFF2-40B4-BE49-F238E27FC236}">
                  <a16:creationId xmlns:a16="http://schemas.microsoft.com/office/drawing/2014/main" id="{4DA32CC1-E1EF-E9F2-EEBF-1B2BAC8222B0}"/>
                </a:ext>
              </a:extLst>
            </p:cNvPr>
            <p:cNvSpPr/>
            <p:nvPr/>
          </p:nvSpPr>
          <p:spPr>
            <a:xfrm rot="20055640" flipV="1">
              <a:off x="2625429" y="3352981"/>
              <a:ext cx="1432540" cy="648072"/>
            </a:xfrm>
            <a:custGeom>
              <a:avLst/>
              <a:gdLst/>
              <a:ahLst/>
              <a:cxnLst/>
              <a:rect l="l" t="t" r="r" b="b"/>
              <a:pathLst>
                <a:path w="1432540" h="648072">
                  <a:moveTo>
                    <a:pt x="324036" y="0"/>
                  </a:moveTo>
                  <a:cubicBezTo>
                    <a:pt x="471609" y="0"/>
                    <a:pt x="596141" y="98650"/>
                    <a:pt x="633820" y="234026"/>
                  </a:cubicBezTo>
                  <a:lnTo>
                    <a:pt x="1432540" y="234026"/>
                  </a:lnTo>
                  <a:lnTo>
                    <a:pt x="1432540" y="310892"/>
                  </a:lnTo>
                  <a:lnTo>
                    <a:pt x="1432540" y="428894"/>
                  </a:lnTo>
                  <a:lnTo>
                    <a:pt x="1432540" y="520608"/>
                  </a:lnTo>
                  <a:lnTo>
                    <a:pt x="1368152" y="520608"/>
                  </a:lnTo>
                  <a:lnTo>
                    <a:pt x="1360532" y="520608"/>
                  </a:lnTo>
                  <a:lnTo>
                    <a:pt x="1296144" y="520608"/>
                  </a:lnTo>
                  <a:lnTo>
                    <a:pt x="1296144" y="428894"/>
                  </a:lnTo>
                  <a:lnTo>
                    <a:pt x="1224136" y="428894"/>
                  </a:lnTo>
                  <a:lnTo>
                    <a:pt x="1224136" y="497748"/>
                  </a:lnTo>
                  <a:lnTo>
                    <a:pt x="1152128" y="497748"/>
                  </a:lnTo>
                  <a:lnTo>
                    <a:pt x="1152128" y="428894"/>
                  </a:lnTo>
                  <a:lnTo>
                    <a:pt x="1080120" y="428894"/>
                  </a:lnTo>
                  <a:lnTo>
                    <a:pt x="1080120" y="533752"/>
                  </a:lnTo>
                  <a:lnTo>
                    <a:pt x="1008112" y="533752"/>
                  </a:lnTo>
                  <a:lnTo>
                    <a:pt x="1008112" y="428894"/>
                  </a:lnTo>
                  <a:lnTo>
                    <a:pt x="629211" y="428894"/>
                  </a:lnTo>
                  <a:cubicBezTo>
                    <a:pt x="586855" y="556617"/>
                    <a:pt x="466125" y="648072"/>
                    <a:pt x="324036" y="648072"/>
                  </a:cubicBezTo>
                  <a:cubicBezTo>
                    <a:pt x="145076" y="648072"/>
                    <a:pt x="0" y="502996"/>
                    <a:pt x="0" y="324036"/>
                  </a:cubicBezTo>
                  <a:cubicBezTo>
                    <a:pt x="0" y="145076"/>
                    <a:pt x="145076" y="0"/>
                    <a:pt x="324036" y="0"/>
                  </a:cubicBezTo>
                  <a:close/>
                </a:path>
              </a:pathLst>
            </a:custGeom>
            <a:solidFill>
              <a:srgbClr val="44434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7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DBF2219-BB3D-1B32-07F4-16D4CDB823DD}"/>
                </a:ext>
              </a:extLst>
            </p:cNvPr>
            <p:cNvSpPr txBox="1"/>
            <p:nvPr/>
          </p:nvSpPr>
          <p:spPr>
            <a:xfrm>
              <a:off x="2724129" y="1951103"/>
              <a:ext cx="551728" cy="42832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01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0194C56-CDD3-7310-2084-C2B37D28F6A9}"/>
                </a:ext>
              </a:extLst>
            </p:cNvPr>
            <p:cNvSpPr txBox="1"/>
            <p:nvPr/>
          </p:nvSpPr>
          <p:spPr>
            <a:xfrm>
              <a:off x="5868144" y="1951103"/>
              <a:ext cx="551728" cy="42832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02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0440D87-95C3-AC2A-5A88-ACF38D19AFDD}"/>
                </a:ext>
              </a:extLst>
            </p:cNvPr>
            <p:cNvSpPr txBox="1"/>
            <p:nvPr/>
          </p:nvSpPr>
          <p:spPr>
            <a:xfrm>
              <a:off x="5860524" y="3634633"/>
              <a:ext cx="551728" cy="42832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03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A1258C9-0A5D-1000-989D-FEF9FC751063}"/>
                </a:ext>
              </a:extLst>
            </p:cNvPr>
            <p:cNvSpPr txBox="1"/>
            <p:nvPr/>
          </p:nvSpPr>
          <p:spPr>
            <a:xfrm>
              <a:off x="2707412" y="3640227"/>
              <a:ext cx="551728" cy="42832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cs typeface="Arial" pitchFamily="34" charset="0"/>
                </a:rPr>
                <a:t>04</a:t>
              </a:r>
              <a:endParaRPr kumimoji="0" lang="ko-KR" altLang="en-US" sz="2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 pitchFamily="34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FDB8572-96E0-0128-D24E-A8581FE157BD}"/>
              </a:ext>
            </a:extLst>
          </p:cNvPr>
          <p:cNvSpPr txBox="1"/>
          <p:nvPr/>
        </p:nvSpPr>
        <p:spPr>
          <a:xfrm>
            <a:off x="7871312" y="2976639"/>
            <a:ext cx="4122915" cy="400110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rgbClr val="444342"/>
                </a:solidFill>
                <a:latin typeface="Arial"/>
                <a:cs typeface="Arial" pitchFamily="34" charset="0"/>
              </a:rPr>
              <a:t>Structured approach to learning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AEB7A8-B4B5-23FA-6F16-2529A11DE0E2}"/>
              </a:ext>
            </a:extLst>
          </p:cNvPr>
          <p:cNvSpPr txBox="1"/>
          <p:nvPr/>
        </p:nvSpPr>
        <p:spPr>
          <a:xfrm>
            <a:off x="7767981" y="5118902"/>
            <a:ext cx="4251429" cy="707886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r>
              <a:rPr lang="en-US" altLang="ko-KR" sz="2000" b="1" dirty="0">
                <a:solidFill>
                  <a:srgbClr val="FFC000"/>
                </a:solidFill>
                <a:latin typeface="Arial"/>
                <a:cs typeface="Arial" pitchFamily="34" charset="0"/>
              </a:rPr>
              <a:t>Better skilled &amp; Productive workforce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674B4D-A1C8-1D80-63DE-6676114164DC}"/>
              </a:ext>
            </a:extLst>
          </p:cNvPr>
          <p:cNvSpPr txBox="1"/>
          <p:nvPr/>
        </p:nvSpPr>
        <p:spPr>
          <a:xfrm>
            <a:off x="-218363" y="2647218"/>
            <a:ext cx="3812529" cy="707886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rgbClr val="FFC000"/>
                </a:solidFill>
                <a:latin typeface="Arial"/>
                <a:cs typeface="Arial" pitchFamily="34" charset="0"/>
              </a:rPr>
              <a:t>Fund skills development initiatives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4394BE-76CC-A99E-573F-E430CCE7148B}"/>
              </a:ext>
            </a:extLst>
          </p:cNvPr>
          <p:cNvSpPr txBox="1"/>
          <p:nvPr/>
        </p:nvSpPr>
        <p:spPr>
          <a:xfrm>
            <a:off x="-1" y="5111893"/>
            <a:ext cx="4461641" cy="707886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2000" b="1" dirty="0">
                <a:solidFill>
                  <a:srgbClr val="444342"/>
                </a:solidFill>
                <a:latin typeface="Arial"/>
                <a:cs typeface="Arial" pitchFamily="34" charset="0"/>
              </a:rPr>
              <a:t>Increase employment prospects for work seekers</a:t>
            </a:r>
          </a:p>
        </p:txBody>
      </p:sp>
      <p:sp>
        <p:nvSpPr>
          <p:cNvPr id="27" name="Block Arc 31">
            <a:extLst>
              <a:ext uri="{FF2B5EF4-FFF2-40B4-BE49-F238E27FC236}">
                <a16:creationId xmlns:a16="http://schemas.microsoft.com/office/drawing/2014/main" id="{AE1A97B0-8DD7-A9FE-A9A9-5FE78DE56C43}"/>
              </a:ext>
            </a:extLst>
          </p:cNvPr>
          <p:cNvSpPr/>
          <p:nvPr/>
        </p:nvSpPr>
        <p:spPr>
          <a:xfrm>
            <a:off x="5630548" y="3269336"/>
            <a:ext cx="624225" cy="710693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pic>
        <p:nvPicPr>
          <p:cNvPr id="28" name="Picture 27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96E44EC7-82C7-62F5-091E-5EFD7BFABE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0" y="125607"/>
            <a:ext cx="3138483" cy="1558716"/>
          </a:xfrm>
          <a:prstGeom prst="rect">
            <a:avLst/>
          </a:prstGeom>
        </p:spPr>
      </p:pic>
      <p:pic>
        <p:nvPicPr>
          <p:cNvPr id="29" name="Picture 2" descr="SKILLS AND DEVELOPMENT LEVY (SDL) – ANC Associates">
            <a:extLst>
              <a:ext uri="{FF2B5EF4-FFF2-40B4-BE49-F238E27FC236}">
                <a16:creationId xmlns:a16="http://schemas.microsoft.com/office/drawing/2014/main" id="{B0359EAC-1782-A529-0DF7-0B1EEF24C2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07732" y="116966"/>
            <a:ext cx="2742038" cy="205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4" descr="Skills Development Levy explained in detail - Pay Solutions">
            <a:extLst>
              <a:ext uri="{FF2B5EF4-FFF2-40B4-BE49-F238E27FC236}">
                <a16:creationId xmlns:a16="http://schemas.microsoft.com/office/drawing/2014/main" id="{231B8757-D45E-6BBD-32A8-6E6969B730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94" t="8026" r="6599" b="7980"/>
          <a:stretch/>
        </p:blipFill>
        <p:spPr bwMode="auto">
          <a:xfrm>
            <a:off x="5313418" y="2611591"/>
            <a:ext cx="1451611" cy="1417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2123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E73AB4-BF19-92C2-7CA0-5C1954FBE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4" name="그룹 2">
            <a:extLst>
              <a:ext uri="{FF2B5EF4-FFF2-40B4-BE49-F238E27FC236}">
                <a16:creationId xmlns:a16="http://schemas.microsoft.com/office/drawing/2014/main" id="{FDD2F2BB-8385-3462-EEE0-3E63498CC663}"/>
              </a:ext>
            </a:extLst>
          </p:cNvPr>
          <p:cNvGrpSpPr/>
          <p:nvPr/>
        </p:nvGrpSpPr>
        <p:grpSpPr>
          <a:xfrm>
            <a:off x="3686736" y="1307027"/>
            <a:ext cx="3773788" cy="5203415"/>
            <a:chOff x="7115736" y="1951051"/>
            <a:chExt cx="2824323" cy="4276157"/>
          </a:xfrm>
          <a:effectLst/>
        </p:grpSpPr>
        <p:sp>
          <p:nvSpPr>
            <p:cNvPr id="5" name="Frame 5">
              <a:extLst>
                <a:ext uri="{FF2B5EF4-FFF2-40B4-BE49-F238E27FC236}">
                  <a16:creationId xmlns:a16="http://schemas.microsoft.com/office/drawing/2014/main" id="{3036400C-E70E-6A8B-8606-8BA6F721CA29}"/>
                </a:ext>
              </a:extLst>
            </p:cNvPr>
            <p:cNvSpPr/>
            <p:nvPr/>
          </p:nvSpPr>
          <p:spPr>
            <a:xfrm rot="120000">
              <a:off x="7819989" y="5277693"/>
              <a:ext cx="1553335" cy="949515"/>
            </a:xfrm>
            <a:prstGeom prst="rect">
              <a:avLst/>
            </a:prstGeom>
            <a:solidFill>
              <a:srgbClr val="FFD434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1Left">
                <a:rot lat="1140000" lon="3000000" rev="120000"/>
              </a:camera>
              <a:lightRig rig="balanced" dir="t"/>
            </a:scene3d>
            <a:sp3d extrusionH="1320800" prstMaterial="matte">
              <a:extrusionClr>
                <a:srgbClr val="FFD434"/>
              </a:extrusionClr>
              <a:contourClr>
                <a:srgbClr val="FFD434"/>
              </a:contourClr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7" name="Frame 7">
              <a:extLst>
                <a:ext uri="{FF2B5EF4-FFF2-40B4-BE49-F238E27FC236}">
                  <a16:creationId xmlns:a16="http://schemas.microsoft.com/office/drawing/2014/main" id="{3469DF6D-1688-EB58-F52E-CC0B6C79DDC6}"/>
                </a:ext>
              </a:extLst>
            </p:cNvPr>
            <p:cNvSpPr/>
            <p:nvPr/>
          </p:nvSpPr>
          <p:spPr>
            <a:xfrm rot="120000">
              <a:off x="7871783" y="3729825"/>
              <a:ext cx="1449749" cy="1200029"/>
            </a:xfrm>
            <a:prstGeom prst="rect">
              <a:avLst/>
            </a:prstGeom>
            <a:solidFill>
              <a:srgbClr val="7CE200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1Left">
                <a:rot lat="1140000" lon="3000000" rev="120000"/>
              </a:camera>
              <a:lightRig rig="balanced" dir="t"/>
            </a:scene3d>
            <a:sp3d extrusionH="1320800" prstMaterial="matte">
              <a:extrusionClr>
                <a:srgbClr val="7CE200"/>
              </a:extrusionClr>
              <a:contourClr>
                <a:srgbClr val="7CE200"/>
              </a:contourClr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  <p:sp>
          <p:nvSpPr>
            <p:cNvPr id="8" name="Arrow: Up 28">
              <a:extLst>
                <a:ext uri="{FF2B5EF4-FFF2-40B4-BE49-F238E27FC236}">
                  <a16:creationId xmlns:a16="http://schemas.microsoft.com/office/drawing/2014/main" id="{CCCD2BED-0FB7-F43C-7F74-F77AE17840F3}"/>
                </a:ext>
              </a:extLst>
            </p:cNvPr>
            <p:cNvSpPr/>
            <p:nvPr/>
          </p:nvSpPr>
          <p:spPr>
            <a:xfrm rot="120000">
              <a:off x="7115736" y="1951051"/>
              <a:ext cx="2824323" cy="1235618"/>
            </a:xfrm>
            <a:prstGeom prst="upArrow">
              <a:avLst/>
            </a:prstGeom>
            <a:solidFill>
              <a:srgbClr val="17B6FF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isometricOffAxis1Left">
                <a:rot lat="1140000" lon="3000000" rev="120000"/>
              </a:camera>
              <a:lightRig rig="balanced" dir="t"/>
            </a:scene3d>
            <a:sp3d extrusionH="1320800" prstMaterial="matte">
              <a:extrusionClr>
                <a:srgbClr val="17B6FF"/>
              </a:extrusionClr>
              <a:contourClr>
                <a:srgbClr val="17B6FF"/>
              </a:contourClr>
            </a:sp3d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7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9DF9FC9-01DB-EBAA-DE48-AC91F459E44F}"/>
              </a:ext>
            </a:extLst>
          </p:cNvPr>
          <p:cNvSpPr txBox="1"/>
          <p:nvPr/>
        </p:nvSpPr>
        <p:spPr>
          <a:xfrm>
            <a:off x="8277612" y="2801243"/>
            <a:ext cx="3210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20% Mandatory Grants</a:t>
            </a:r>
            <a:endParaRPr lang="ko-KR" altLang="en-US" sz="1400" b="1" dirty="0">
              <a:solidFill>
                <a:srgbClr val="7CE200"/>
              </a:solidFill>
              <a:latin typeface="Arial"/>
              <a:cs typeface="Arial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03B324-B45B-49FC-F9F6-8AC8A74DFDDE}"/>
              </a:ext>
            </a:extLst>
          </p:cNvPr>
          <p:cNvSpPr txBox="1"/>
          <p:nvPr/>
        </p:nvSpPr>
        <p:spPr>
          <a:xfrm>
            <a:off x="1749866" y="3805898"/>
            <a:ext cx="1982255" cy="95410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80% SETA’s</a:t>
            </a:r>
            <a:endParaRPr lang="ko-KR" altLang="en-US" sz="2800" b="1" dirty="0">
              <a:solidFill>
                <a:srgbClr val="7CE200"/>
              </a:solidFill>
              <a:latin typeface="Arial"/>
              <a:cs typeface="Arial" pitchFamily="34" charset="0"/>
            </a:endParaRPr>
          </a:p>
        </p:txBody>
      </p:sp>
      <p:cxnSp>
        <p:nvCxnSpPr>
          <p:cNvPr id="12" name="직선 연결선 10">
            <a:extLst>
              <a:ext uri="{FF2B5EF4-FFF2-40B4-BE49-F238E27FC236}">
                <a16:creationId xmlns:a16="http://schemas.microsoft.com/office/drawing/2014/main" id="{659D54AB-EE4F-14D7-E351-8045C9F52DA3}"/>
              </a:ext>
            </a:extLst>
          </p:cNvPr>
          <p:cNvCxnSpPr>
            <a:cxnSpLocks/>
          </p:cNvCxnSpPr>
          <p:nvPr/>
        </p:nvCxnSpPr>
        <p:spPr>
          <a:xfrm flipV="1">
            <a:off x="3839911" y="3801798"/>
            <a:ext cx="792000" cy="4100"/>
          </a:xfrm>
          <a:prstGeom prst="line">
            <a:avLst/>
          </a:prstGeom>
          <a:noFill/>
          <a:ln w="19050" cap="flat" cmpd="sng" algn="ctr">
            <a:solidFill>
              <a:srgbClr val="7CE200"/>
            </a:solidFill>
            <a:prstDash val="sysDash"/>
            <a:miter lim="800000"/>
            <a:tailEnd type="triangle"/>
          </a:ln>
          <a:effectLst/>
        </p:spPr>
      </p:cxnSp>
      <p:cxnSp>
        <p:nvCxnSpPr>
          <p:cNvPr id="13" name="직선 연결선 11">
            <a:extLst>
              <a:ext uri="{FF2B5EF4-FFF2-40B4-BE49-F238E27FC236}">
                <a16:creationId xmlns:a16="http://schemas.microsoft.com/office/drawing/2014/main" id="{C6E0A8AB-7111-498C-044C-10F8DB90F542}"/>
              </a:ext>
            </a:extLst>
          </p:cNvPr>
          <p:cNvCxnSpPr>
            <a:cxnSpLocks/>
          </p:cNvCxnSpPr>
          <p:nvPr/>
        </p:nvCxnSpPr>
        <p:spPr>
          <a:xfrm>
            <a:off x="7485612" y="3812161"/>
            <a:ext cx="792000" cy="4100"/>
          </a:xfrm>
          <a:prstGeom prst="line">
            <a:avLst/>
          </a:prstGeom>
          <a:noFill/>
          <a:ln w="19050" cap="flat" cmpd="sng" algn="ctr">
            <a:solidFill>
              <a:srgbClr val="7CE200"/>
            </a:solidFill>
            <a:prstDash val="sysDash"/>
            <a:miter lim="800000"/>
            <a:tailEnd type="triangle"/>
          </a:ln>
          <a:effectLst/>
        </p:spPr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EE1EE3D-04EE-EF94-F655-FBF2BB3E7C87}"/>
              </a:ext>
            </a:extLst>
          </p:cNvPr>
          <p:cNvSpPr txBox="1"/>
          <p:nvPr/>
        </p:nvSpPr>
        <p:spPr>
          <a:xfrm>
            <a:off x="1772413" y="5366037"/>
            <a:ext cx="1982255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D434"/>
                </a:solidFill>
                <a:latin typeface="Arial"/>
                <a:cs typeface="Arial" pitchFamily="34" charset="0"/>
              </a:rPr>
              <a:t>20% </a:t>
            </a:r>
          </a:p>
          <a:p>
            <a:pPr algn="ctr"/>
            <a:r>
              <a:rPr lang="en-US" altLang="ko-KR" sz="2400" b="1" dirty="0">
                <a:solidFill>
                  <a:srgbClr val="FFD434"/>
                </a:solidFill>
                <a:latin typeface="Arial"/>
                <a:cs typeface="Arial" pitchFamily="34" charset="0"/>
              </a:rPr>
              <a:t>NSF</a:t>
            </a:r>
            <a:endParaRPr lang="ko-KR" altLang="en-US" sz="2400" b="1" dirty="0">
              <a:solidFill>
                <a:srgbClr val="FFD434"/>
              </a:solidFill>
              <a:latin typeface="Arial"/>
              <a:cs typeface="Arial" pitchFamily="34" charset="0"/>
            </a:endParaRPr>
          </a:p>
        </p:txBody>
      </p:sp>
      <p:cxnSp>
        <p:nvCxnSpPr>
          <p:cNvPr id="17" name="직선 연결선 15">
            <a:extLst>
              <a:ext uri="{FF2B5EF4-FFF2-40B4-BE49-F238E27FC236}">
                <a16:creationId xmlns:a16="http://schemas.microsoft.com/office/drawing/2014/main" id="{47773602-0AB2-5266-69B1-8A6988B50447}"/>
              </a:ext>
            </a:extLst>
          </p:cNvPr>
          <p:cNvCxnSpPr>
            <a:cxnSpLocks/>
          </p:cNvCxnSpPr>
          <p:nvPr/>
        </p:nvCxnSpPr>
        <p:spPr>
          <a:xfrm>
            <a:off x="3662423" y="6024178"/>
            <a:ext cx="792000" cy="0"/>
          </a:xfrm>
          <a:prstGeom prst="line">
            <a:avLst/>
          </a:prstGeom>
          <a:noFill/>
          <a:ln w="19050" cap="flat" cmpd="sng" algn="ctr">
            <a:solidFill>
              <a:srgbClr val="FFD434"/>
            </a:solidFill>
            <a:prstDash val="sysDash"/>
            <a:miter lim="800000"/>
            <a:tailEnd type="triangle"/>
          </a:ln>
          <a:effectLst/>
        </p:spPr>
      </p:cxnSp>
      <p:cxnSp>
        <p:nvCxnSpPr>
          <p:cNvPr id="18" name="직선 연결선 16">
            <a:extLst>
              <a:ext uri="{FF2B5EF4-FFF2-40B4-BE49-F238E27FC236}">
                <a16:creationId xmlns:a16="http://schemas.microsoft.com/office/drawing/2014/main" id="{595B99AB-5599-A7A5-4C4B-A73B2594CB6F}"/>
              </a:ext>
            </a:extLst>
          </p:cNvPr>
          <p:cNvCxnSpPr>
            <a:cxnSpLocks/>
          </p:cNvCxnSpPr>
          <p:nvPr/>
        </p:nvCxnSpPr>
        <p:spPr>
          <a:xfrm>
            <a:off x="7382240" y="6093837"/>
            <a:ext cx="792000" cy="0"/>
          </a:xfrm>
          <a:prstGeom prst="line">
            <a:avLst/>
          </a:prstGeom>
          <a:noFill/>
          <a:ln w="19050" cap="flat" cmpd="sng" algn="ctr">
            <a:solidFill>
              <a:srgbClr val="FFD434"/>
            </a:solidFill>
            <a:prstDash val="sysDash"/>
            <a:miter lim="800000"/>
            <a:tailEnd type="triangle"/>
          </a:ln>
          <a:effectLst/>
        </p:spPr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EA1EFC5-6601-E69A-93BE-2F9F11C5C885}"/>
              </a:ext>
            </a:extLst>
          </p:cNvPr>
          <p:cNvSpPr txBox="1"/>
          <p:nvPr/>
        </p:nvSpPr>
        <p:spPr>
          <a:xfrm>
            <a:off x="8376886" y="6005771"/>
            <a:ext cx="321062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ü"/>
            </a:pP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Priorities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2% SARs Admin Cost</a:t>
            </a:r>
            <a:endParaRPr lang="ko-KR" altLang="en-US" sz="1400" b="1" dirty="0">
              <a:solidFill>
                <a:srgbClr val="7CE200"/>
              </a:solidFill>
              <a:latin typeface="Arial"/>
              <a:cs typeface="Arial" pitchFamily="34" charset="0"/>
            </a:endParaRPr>
          </a:p>
        </p:txBody>
      </p:sp>
      <p:sp>
        <p:nvSpPr>
          <p:cNvPr id="26" name="Round Same Side Corner Rectangle 36">
            <a:extLst>
              <a:ext uri="{FF2B5EF4-FFF2-40B4-BE49-F238E27FC236}">
                <a16:creationId xmlns:a16="http://schemas.microsoft.com/office/drawing/2014/main" id="{10A4D185-2F46-3F52-5F91-E1FBF57A2314}"/>
              </a:ext>
            </a:extLst>
          </p:cNvPr>
          <p:cNvSpPr/>
          <p:nvPr/>
        </p:nvSpPr>
        <p:spPr>
          <a:xfrm>
            <a:off x="995046" y="4460539"/>
            <a:ext cx="304106" cy="240431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308E6BB-63A0-5153-743C-D0D0088B4701}"/>
              </a:ext>
            </a:extLst>
          </p:cNvPr>
          <p:cNvSpPr txBox="1"/>
          <p:nvPr/>
        </p:nvSpPr>
        <p:spPr>
          <a:xfrm>
            <a:off x="8210734" y="1951476"/>
            <a:ext cx="38239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All employers who’s gross wage exceed </a:t>
            </a:r>
            <a:r>
              <a:rPr lang="en-US" altLang="ko-KR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500 000 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per annum should be paying </a:t>
            </a:r>
            <a:r>
              <a:rPr lang="en-US" altLang="ko-KR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1%</a:t>
            </a:r>
            <a:r>
              <a:rPr lang="en-US" altLang="ko-KR" sz="12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 skills development levies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</a:rPr>
              <a:t>.  </a:t>
            </a:r>
            <a:endParaRPr lang="ko-KR" altLang="en-US" sz="1400" b="1" dirty="0">
              <a:solidFill>
                <a:prstClr val="black">
                  <a:lumMod val="75000"/>
                  <a:lumOff val="25000"/>
                </a:prstClr>
              </a:solidFill>
              <a:latin typeface="Arial"/>
              <a:cs typeface="Arial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90BAB55-6011-FF7B-2B3F-980571D26475}"/>
              </a:ext>
            </a:extLst>
          </p:cNvPr>
          <p:cNvSpPr txBox="1"/>
          <p:nvPr/>
        </p:nvSpPr>
        <p:spPr>
          <a:xfrm>
            <a:off x="1519936" y="2072187"/>
            <a:ext cx="1982255" cy="95410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rgbClr val="17B6FF"/>
                </a:solidFill>
                <a:latin typeface="Arial"/>
                <a:cs typeface="Arial" pitchFamily="34" charset="0"/>
              </a:rPr>
              <a:t>1% </a:t>
            </a:r>
          </a:p>
          <a:p>
            <a:pPr algn="ctr"/>
            <a:r>
              <a:rPr lang="en-US" altLang="ko-KR" sz="2800" b="1" dirty="0">
                <a:solidFill>
                  <a:srgbClr val="17B6FF"/>
                </a:solidFill>
                <a:latin typeface="Arial"/>
                <a:cs typeface="Arial" pitchFamily="34" charset="0"/>
              </a:rPr>
              <a:t>Levy</a:t>
            </a:r>
            <a:endParaRPr lang="ko-KR" altLang="en-US" sz="2800" b="1" dirty="0">
              <a:solidFill>
                <a:srgbClr val="17B6FF"/>
              </a:solidFill>
              <a:latin typeface="Arial"/>
              <a:cs typeface="Arial" pitchFamily="34" charset="0"/>
            </a:endParaRPr>
          </a:p>
        </p:txBody>
      </p:sp>
      <p:cxnSp>
        <p:nvCxnSpPr>
          <p:cNvPr id="30" name="직선 연결선 28">
            <a:extLst>
              <a:ext uri="{FF2B5EF4-FFF2-40B4-BE49-F238E27FC236}">
                <a16:creationId xmlns:a16="http://schemas.microsoft.com/office/drawing/2014/main" id="{E907C819-5225-FAAD-2C68-4156776D91BA}"/>
              </a:ext>
            </a:extLst>
          </p:cNvPr>
          <p:cNvCxnSpPr>
            <a:cxnSpLocks/>
          </p:cNvCxnSpPr>
          <p:nvPr/>
        </p:nvCxnSpPr>
        <p:spPr>
          <a:xfrm>
            <a:off x="3620633" y="2226075"/>
            <a:ext cx="792000" cy="0"/>
          </a:xfrm>
          <a:prstGeom prst="line">
            <a:avLst/>
          </a:prstGeom>
          <a:noFill/>
          <a:ln w="19050" cap="flat" cmpd="sng" algn="ctr">
            <a:solidFill>
              <a:srgbClr val="17B6FF"/>
            </a:solidFill>
            <a:prstDash val="sysDash"/>
            <a:miter lim="800000"/>
            <a:tailEnd type="triangle"/>
          </a:ln>
          <a:effectLst/>
        </p:spPr>
      </p:cxnSp>
      <p:cxnSp>
        <p:nvCxnSpPr>
          <p:cNvPr id="31" name="직선 연결선 29">
            <a:extLst>
              <a:ext uri="{FF2B5EF4-FFF2-40B4-BE49-F238E27FC236}">
                <a16:creationId xmlns:a16="http://schemas.microsoft.com/office/drawing/2014/main" id="{3AAC6EC9-809C-DFCC-A1C3-D1F29961A422}"/>
              </a:ext>
            </a:extLst>
          </p:cNvPr>
          <p:cNvCxnSpPr>
            <a:cxnSpLocks/>
          </p:cNvCxnSpPr>
          <p:nvPr/>
        </p:nvCxnSpPr>
        <p:spPr>
          <a:xfrm>
            <a:off x="7939584" y="2266730"/>
            <a:ext cx="234656" cy="0"/>
          </a:xfrm>
          <a:prstGeom prst="line">
            <a:avLst/>
          </a:prstGeom>
          <a:noFill/>
          <a:ln w="19050" cap="flat" cmpd="sng" algn="ctr">
            <a:solidFill>
              <a:srgbClr val="17B6FF"/>
            </a:solidFill>
            <a:prstDash val="sysDash"/>
            <a:miter lim="800000"/>
            <a:tailEnd type="triangle"/>
          </a:ln>
          <a:effectLst/>
        </p:spPr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F526A23-D355-2B92-F159-2E14A3A902FF}"/>
              </a:ext>
            </a:extLst>
          </p:cNvPr>
          <p:cNvSpPr txBox="1"/>
          <p:nvPr/>
        </p:nvSpPr>
        <p:spPr>
          <a:xfrm>
            <a:off x="4307926" y="136525"/>
            <a:ext cx="45522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kern="1200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Skills Development Levy </a:t>
            </a:r>
            <a:endParaRPr lang="en-ZA" sz="3200" dirty="0"/>
          </a:p>
        </p:txBody>
      </p:sp>
      <p:pic>
        <p:nvPicPr>
          <p:cNvPr id="34" name="Picture 3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0467CC6B-E013-0455-AE80-EA607B8CB7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9437" b="65760"/>
          <a:stretch/>
        </p:blipFill>
        <p:spPr>
          <a:xfrm>
            <a:off x="145914" y="28542"/>
            <a:ext cx="2823651" cy="1402356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564DC188-9047-42B5-4989-45590D7A9710}"/>
              </a:ext>
            </a:extLst>
          </p:cNvPr>
          <p:cNvSpPr txBox="1"/>
          <p:nvPr/>
        </p:nvSpPr>
        <p:spPr>
          <a:xfrm>
            <a:off x="8272450" y="3000134"/>
            <a:ext cx="3419500" cy="2985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altLang="ko-KR" sz="1200" b="1" dirty="0">
                <a:latin typeface="Arial"/>
                <a:cs typeface="Arial" pitchFamily="34" charset="0"/>
              </a:rPr>
              <a:t>Company skills planning as determined by the skills planning committee and skills  planning  date</a:t>
            </a:r>
          </a:p>
          <a:p>
            <a:r>
              <a:rPr lang="en-US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10,5 % Admin Cost 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ZA" sz="1200" b="1" dirty="0"/>
              <a:t>Administration</a:t>
            </a: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ZA" sz="1200" b="1" dirty="0">
                <a:latin typeface="Arial"/>
                <a:cs typeface="Arial" pitchFamily="34" charset="0"/>
              </a:rPr>
              <a:t>Management by CEO and Management Team</a:t>
            </a: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ZA" sz="1200" b="1" dirty="0">
                <a:latin typeface="Arial"/>
                <a:cs typeface="Arial" pitchFamily="34" charset="0"/>
              </a:rPr>
              <a:t>QCTO</a:t>
            </a:r>
          </a:p>
          <a:p>
            <a:pPr marL="171450" indent="-171450">
              <a:buFont typeface="Wingdings" panose="05000000000000000000" pitchFamily="2" charset="2"/>
              <a:buChar char="ü"/>
            </a:pPr>
            <a:r>
              <a:rPr lang="en-ZA" sz="1200" b="1" dirty="0"/>
              <a:t>Ministerial Determination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7CE200"/>
                </a:solidFill>
                <a:effectLst/>
                <a:uLnTx/>
                <a:uFillTx/>
                <a:latin typeface="Arial"/>
                <a:ea typeface="+mn-ea"/>
                <a:cs typeface="Arial" pitchFamily="34" charset="0"/>
              </a:rPr>
              <a:t>49,5 % Discretionary Grants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rial"/>
                <a:ea typeface="+mn-ea"/>
                <a:cs typeface="Arial" pitchFamily="34" charset="0"/>
              </a:rPr>
              <a:t>Sector Priorities as determined by the SETA Board</a:t>
            </a:r>
          </a:p>
          <a:p>
            <a:pPr marL="285750" indent="-285750">
              <a:buFont typeface="Wingdings" panose="05000000000000000000" pitchFamily="2" charset="2"/>
              <a:buChar char="ü"/>
              <a:defRPr/>
            </a:pPr>
            <a:r>
              <a:rPr lang="en-US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80% PIVOTAL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ü"/>
              <a:tabLst/>
              <a:defRPr/>
            </a:pPr>
            <a:r>
              <a:rPr lang="en-US" sz="1400" b="1" dirty="0">
                <a:solidFill>
                  <a:srgbClr val="7CE200"/>
                </a:solidFill>
                <a:latin typeface="Arial"/>
                <a:cs typeface="Arial" pitchFamily="34" charset="0"/>
              </a:rPr>
              <a:t>20% Other</a:t>
            </a:r>
          </a:p>
          <a:p>
            <a:endParaRPr lang="en-ZA" sz="1200" dirty="0"/>
          </a:p>
        </p:txBody>
      </p:sp>
      <p:pic>
        <p:nvPicPr>
          <p:cNvPr id="42" name="Picture 41" descr="A paper with a house and a money bag&#10;&#10;Description automatically generated">
            <a:extLst>
              <a:ext uri="{FF2B5EF4-FFF2-40B4-BE49-F238E27FC236}">
                <a16:creationId xmlns:a16="http://schemas.microsoft.com/office/drawing/2014/main" id="{B59B28B1-3C92-8E83-E714-3BCD19A6AD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44" t="10519" r="10399" b="18322"/>
          <a:stretch/>
        </p:blipFill>
        <p:spPr>
          <a:xfrm>
            <a:off x="280730" y="1789020"/>
            <a:ext cx="1430121" cy="1486124"/>
          </a:xfrm>
          <a:prstGeom prst="rect">
            <a:avLst/>
          </a:prstGeom>
        </p:spPr>
      </p:pic>
      <p:pic>
        <p:nvPicPr>
          <p:cNvPr id="44" name="Picture 43" descr="A blue line drawing of people sitting in front of a building&#10;&#10;Description automatically generated">
            <a:extLst>
              <a:ext uri="{FF2B5EF4-FFF2-40B4-BE49-F238E27FC236}">
                <a16:creationId xmlns:a16="http://schemas.microsoft.com/office/drawing/2014/main" id="{5C5EE700-A61E-3B11-A196-EC65A490A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29" y="3478584"/>
            <a:ext cx="1486539" cy="1486539"/>
          </a:xfrm>
          <a:prstGeom prst="rect">
            <a:avLst/>
          </a:prstGeom>
        </p:spPr>
      </p:pic>
      <p:grpSp>
        <p:nvGrpSpPr>
          <p:cNvPr id="72" name="그룹 81">
            <a:extLst>
              <a:ext uri="{FF2B5EF4-FFF2-40B4-BE49-F238E27FC236}">
                <a16:creationId xmlns:a16="http://schemas.microsoft.com/office/drawing/2014/main" id="{1017AA48-8DD4-D71D-2C3A-960D644A3F4B}"/>
              </a:ext>
            </a:extLst>
          </p:cNvPr>
          <p:cNvGrpSpPr/>
          <p:nvPr/>
        </p:nvGrpSpPr>
        <p:grpSpPr>
          <a:xfrm>
            <a:off x="145914" y="5397084"/>
            <a:ext cx="1661089" cy="1037185"/>
            <a:chOff x="3562465" y="325672"/>
            <a:chExt cx="2829439" cy="1699439"/>
          </a:xfrm>
        </p:grpSpPr>
        <p:grpSp>
          <p:nvGrpSpPr>
            <p:cNvPr id="73" name="Group 323">
              <a:extLst>
                <a:ext uri="{FF2B5EF4-FFF2-40B4-BE49-F238E27FC236}">
                  <a16:creationId xmlns:a16="http://schemas.microsoft.com/office/drawing/2014/main" id="{1E9F83AE-CDFD-8DF4-4597-A8D3B08EF5E3}"/>
                </a:ext>
              </a:extLst>
            </p:cNvPr>
            <p:cNvGrpSpPr/>
            <p:nvPr/>
          </p:nvGrpSpPr>
          <p:grpSpPr>
            <a:xfrm rot="21263495">
              <a:off x="4527053" y="325672"/>
              <a:ext cx="1783697" cy="1006997"/>
              <a:chOff x="2147294" y="3598912"/>
              <a:chExt cx="3068361" cy="1732263"/>
            </a:xfrm>
          </p:grpSpPr>
          <p:grpSp>
            <p:nvGrpSpPr>
              <p:cNvPr id="86" name="Graphic 8">
                <a:extLst>
                  <a:ext uri="{FF2B5EF4-FFF2-40B4-BE49-F238E27FC236}">
                    <a16:creationId xmlns:a16="http://schemas.microsoft.com/office/drawing/2014/main" id="{C102CDBD-1D2A-2906-64A0-8482CCA59842}"/>
                  </a:ext>
                </a:extLst>
              </p:cNvPr>
              <p:cNvGrpSpPr/>
              <p:nvPr/>
            </p:nvGrpSpPr>
            <p:grpSpPr>
              <a:xfrm>
                <a:off x="2994161" y="3625915"/>
                <a:ext cx="1315990" cy="1687823"/>
                <a:chOff x="5438810" y="2586043"/>
                <a:chExt cx="1315990" cy="1687823"/>
              </a:xfrm>
            </p:grpSpPr>
            <p:sp>
              <p:nvSpPr>
                <p:cNvPr id="97" name="Freeform: Shape 335">
                  <a:extLst>
                    <a:ext uri="{FF2B5EF4-FFF2-40B4-BE49-F238E27FC236}">
                      <a16:creationId xmlns:a16="http://schemas.microsoft.com/office/drawing/2014/main" id="{AE9993C1-1C52-517A-8E04-DFBF0C0D094F}"/>
                    </a:ext>
                  </a:extLst>
                </p:cNvPr>
                <p:cNvSpPr/>
                <p:nvPr/>
              </p:nvSpPr>
              <p:spPr>
                <a:xfrm>
                  <a:off x="5438810" y="2586043"/>
                  <a:ext cx="1315990" cy="1687823"/>
                </a:xfrm>
                <a:custGeom>
                  <a:avLst/>
                  <a:gdLst>
                    <a:gd name="connsiteX0" fmla="*/ 1315843 w 1315990"/>
                    <a:gd name="connsiteY0" fmla="*/ 1480178 h 1687823"/>
                    <a:gd name="connsiteX1" fmla="*/ 1260979 w 1315990"/>
                    <a:gd name="connsiteY1" fmla="*/ 1162424 h 1687823"/>
                    <a:gd name="connsiteX2" fmla="*/ 1076765 w 1315990"/>
                    <a:gd name="connsiteY2" fmla="*/ 699414 h 1687823"/>
                    <a:gd name="connsiteX3" fmla="*/ 956084 w 1315990"/>
                    <a:gd name="connsiteY3" fmla="*/ 516724 h 1687823"/>
                    <a:gd name="connsiteX4" fmla="*/ 874931 w 1315990"/>
                    <a:gd name="connsiteY4" fmla="*/ 408044 h 1687823"/>
                    <a:gd name="connsiteX5" fmla="*/ 878074 w 1315990"/>
                    <a:gd name="connsiteY5" fmla="*/ 316985 h 1687823"/>
                    <a:gd name="connsiteX6" fmla="*/ 1026188 w 1315990"/>
                    <a:gd name="connsiteY6" fmla="*/ 187350 h 1687823"/>
                    <a:gd name="connsiteX7" fmla="*/ 1103435 w 1315990"/>
                    <a:gd name="connsiteY7" fmla="*/ 75907 h 1687823"/>
                    <a:gd name="connsiteX8" fmla="*/ 1117437 w 1315990"/>
                    <a:gd name="connsiteY8" fmla="*/ 34759 h 1687823"/>
                    <a:gd name="connsiteX9" fmla="*/ 1076194 w 1315990"/>
                    <a:gd name="connsiteY9" fmla="*/ 37045 h 1687823"/>
                    <a:gd name="connsiteX10" fmla="*/ 1049333 w 1315990"/>
                    <a:gd name="connsiteY10" fmla="*/ 41998 h 1687823"/>
                    <a:gd name="connsiteX11" fmla="*/ 1029331 w 1315990"/>
                    <a:gd name="connsiteY11" fmla="*/ 33521 h 1687823"/>
                    <a:gd name="connsiteX12" fmla="*/ 901220 w 1315990"/>
                    <a:gd name="connsiteY12" fmla="*/ 25806 h 1687823"/>
                    <a:gd name="connsiteX13" fmla="*/ 784634 w 1315990"/>
                    <a:gd name="connsiteY13" fmla="*/ 22282 h 1687823"/>
                    <a:gd name="connsiteX14" fmla="*/ 740723 w 1315990"/>
                    <a:gd name="connsiteY14" fmla="*/ 39808 h 1687823"/>
                    <a:gd name="connsiteX15" fmla="*/ 630805 w 1315990"/>
                    <a:gd name="connsiteY15" fmla="*/ 13519 h 1687823"/>
                    <a:gd name="connsiteX16" fmla="*/ 586704 w 1315990"/>
                    <a:gd name="connsiteY16" fmla="*/ 7994 h 1687823"/>
                    <a:gd name="connsiteX17" fmla="*/ 414492 w 1315990"/>
                    <a:gd name="connsiteY17" fmla="*/ 18091 h 1687823"/>
                    <a:gd name="connsiteX18" fmla="*/ 378869 w 1315990"/>
                    <a:gd name="connsiteY18" fmla="*/ 10756 h 1687823"/>
                    <a:gd name="connsiteX19" fmla="*/ 192560 w 1315990"/>
                    <a:gd name="connsiteY19" fmla="*/ 42665 h 1687823"/>
                    <a:gd name="connsiteX20" fmla="*/ 267712 w 1315990"/>
                    <a:gd name="connsiteY20" fmla="*/ 188112 h 1687823"/>
                    <a:gd name="connsiteX21" fmla="*/ 464213 w 1315990"/>
                    <a:gd name="connsiteY21" fmla="*/ 327939 h 1687823"/>
                    <a:gd name="connsiteX22" fmla="*/ 457069 w 1315990"/>
                    <a:gd name="connsiteY22" fmla="*/ 417569 h 1687823"/>
                    <a:gd name="connsiteX23" fmla="*/ 420302 w 1315990"/>
                    <a:gd name="connsiteY23" fmla="*/ 450526 h 1687823"/>
                    <a:gd name="connsiteX24" fmla="*/ 147125 w 1315990"/>
                    <a:gd name="connsiteY24" fmla="*/ 900582 h 1687823"/>
                    <a:gd name="connsiteX25" fmla="*/ 821 w 1315990"/>
                    <a:gd name="connsiteY25" fmla="*/ 1544948 h 1687823"/>
                    <a:gd name="connsiteX26" fmla="*/ 128456 w 1315990"/>
                    <a:gd name="connsiteY26" fmla="*/ 1687823 h 1687823"/>
                    <a:gd name="connsiteX27" fmla="*/ 702052 w 1315990"/>
                    <a:gd name="connsiteY27" fmla="*/ 1687823 h 1687823"/>
                    <a:gd name="connsiteX28" fmla="*/ 1184684 w 1315990"/>
                    <a:gd name="connsiteY28" fmla="*/ 1686490 h 1687823"/>
                    <a:gd name="connsiteX29" fmla="*/ 1315843 w 1315990"/>
                    <a:gd name="connsiteY29" fmla="*/ 1480178 h 1687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315990" h="1687823">
                      <a:moveTo>
                        <a:pt x="1315843" y="1480178"/>
                      </a:moveTo>
                      <a:cubicBezTo>
                        <a:pt x="1313176" y="1361401"/>
                        <a:pt x="1275647" y="1223860"/>
                        <a:pt x="1260979" y="1162424"/>
                      </a:cubicBezTo>
                      <a:cubicBezTo>
                        <a:pt x="1222117" y="1000309"/>
                        <a:pt x="1160014" y="843813"/>
                        <a:pt x="1076765" y="699414"/>
                      </a:cubicBezTo>
                      <a:cubicBezTo>
                        <a:pt x="1040094" y="635787"/>
                        <a:pt x="996374" y="577780"/>
                        <a:pt x="956084" y="516724"/>
                      </a:cubicBezTo>
                      <a:cubicBezTo>
                        <a:pt x="941701" y="494912"/>
                        <a:pt x="906935" y="410806"/>
                        <a:pt x="874931" y="408044"/>
                      </a:cubicBezTo>
                      <a:cubicBezTo>
                        <a:pt x="884170" y="378040"/>
                        <a:pt x="881408" y="347465"/>
                        <a:pt x="878074" y="316985"/>
                      </a:cubicBezTo>
                      <a:cubicBezTo>
                        <a:pt x="944177" y="293744"/>
                        <a:pt x="985516" y="240880"/>
                        <a:pt x="1026188" y="187350"/>
                      </a:cubicBezTo>
                      <a:cubicBezTo>
                        <a:pt x="1050381" y="149059"/>
                        <a:pt x="1076289" y="112102"/>
                        <a:pt x="1103435" y="75907"/>
                      </a:cubicBezTo>
                      <a:cubicBezTo>
                        <a:pt x="1112389" y="63906"/>
                        <a:pt x="1127819" y="50666"/>
                        <a:pt x="1117437" y="34759"/>
                      </a:cubicBezTo>
                      <a:cubicBezTo>
                        <a:pt x="1105340" y="16090"/>
                        <a:pt x="1089815" y="32950"/>
                        <a:pt x="1076194" y="37045"/>
                      </a:cubicBezTo>
                      <a:cubicBezTo>
                        <a:pt x="1067336" y="39712"/>
                        <a:pt x="1059049" y="44761"/>
                        <a:pt x="1049333" y="41998"/>
                      </a:cubicBezTo>
                      <a:cubicBezTo>
                        <a:pt x="1042666" y="38950"/>
                        <a:pt x="1037903" y="27806"/>
                        <a:pt x="1029331" y="33521"/>
                      </a:cubicBezTo>
                      <a:cubicBezTo>
                        <a:pt x="984563" y="63430"/>
                        <a:pt x="935891" y="48856"/>
                        <a:pt x="901220" y="25806"/>
                      </a:cubicBezTo>
                      <a:cubicBezTo>
                        <a:pt x="857976" y="-2960"/>
                        <a:pt x="824448" y="1041"/>
                        <a:pt x="784634" y="22282"/>
                      </a:cubicBezTo>
                      <a:cubicBezTo>
                        <a:pt x="770822" y="29616"/>
                        <a:pt x="755297" y="33807"/>
                        <a:pt x="740723" y="39808"/>
                      </a:cubicBezTo>
                      <a:cubicBezTo>
                        <a:pt x="697766" y="57334"/>
                        <a:pt x="659475" y="51142"/>
                        <a:pt x="630805" y="13519"/>
                      </a:cubicBezTo>
                      <a:cubicBezTo>
                        <a:pt x="616136" y="-5722"/>
                        <a:pt x="603278" y="-1436"/>
                        <a:pt x="586704" y="7994"/>
                      </a:cubicBezTo>
                      <a:cubicBezTo>
                        <a:pt x="531078" y="39808"/>
                        <a:pt x="473738" y="45142"/>
                        <a:pt x="414492" y="18091"/>
                      </a:cubicBezTo>
                      <a:cubicBezTo>
                        <a:pt x="403253" y="12947"/>
                        <a:pt x="391442" y="3994"/>
                        <a:pt x="378869" y="10756"/>
                      </a:cubicBezTo>
                      <a:cubicBezTo>
                        <a:pt x="320195" y="42094"/>
                        <a:pt x="257330" y="47618"/>
                        <a:pt x="192560" y="42665"/>
                      </a:cubicBezTo>
                      <a:cubicBezTo>
                        <a:pt x="218849" y="90481"/>
                        <a:pt x="235994" y="146107"/>
                        <a:pt x="267712" y="188112"/>
                      </a:cubicBezTo>
                      <a:cubicBezTo>
                        <a:pt x="324671" y="246976"/>
                        <a:pt x="389918" y="294030"/>
                        <a:pt x="464213" y="327939"/>
                      </a:cubicBezTo>
                      <a:cubicBezTo>
                        <a:pt x="454878" y="357085"/>
                        <a:pt x="452878" y="386994"/>
                        <a:pt x="457069" y="417569"/>
                      </a:cubicBezTo>
                      <a:cubicBezTo>
                        <a:pt x="438876" y="421189"/>
                        <a:pt x="429732" y="437000"/>
                        <a:pt x="420302" y="450526"/>
                      </a:cubicBezTo>
                      <a:cubicBezTo>
                        <a:pt x="319052" y="595210"/>
                        <a:pt x="215705" y="736657"/>
                        <a:pt x="147125" y="900582"/>
                      </a:cubicBezTo>
                      <a:cubicBezTo>
                        <a:pt x="60353" y="1107941"/>
                        <a:pt x="25777" y="1323206"/>
                        <a:pt x="821" y="1544948"/>
                      </a:cubicBezTo>
                      <a:cubicBezTo>
                        <a:pt x="-7751" y="1621148"/>
                        <a:pt x="51875" y="1687823"/>
                        <a:pt x="128456" y="1687823"/>
                      </a:cubicBezTo>
                      <a:cubicBezTo>
                        <a:pt x="319623" y="1687823"/>
                        <a:pt x="510885" y="1687823"/>
                        <a:pt x="702052" y="1687823"/>
                      </a:cubicBezTo>
                      <a:cubicBezTo>
                        <a:pt x="862929" y="1687823"/>
                        <a:pt x="1023806" y="1687061"/>
                        <a:pt x="1184684" y="1686490"/>
                      </a:cubicBezTo>
                      <a:cubicBezTo>
                        <a:pt x="1290316" y="1686204"/>
                        <a:pt x="1318319" y="1591430"/>
                        <a:pt x="1315843" y="1480178"/>
                      </a:cubicBezTo>
                      <a:close/>
                    </a:path>
                  </a:pathLst>
                </a:custGeom>
                <a:solidFill>
                  <a:srgbClr val="F6DA0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8" name="Freeform: Shape 336">
                  <a:extLst>
                    <a:ext uri="{FF2B5EF4-FFF2-40B4-BE49-F238E27FC236}">
                      <a16:creationId xmlns:a16="http://schemas.microsoft.com/office/drawing/2014/main" id="{F5AD21F1-2545-0C90-A008-0A0794792E1B}"/>
                    </a:ext>
                  </a:extLst>
                </p:cNvPr>
                <p:cNvSpPr/>
                <p:nvPr/>
              </p:nvSpPr>
              <p:spPr>
                <a:xfrm>
                  <a:off x="6296412" y="3951966"/>
                  <a:ext cx="188596" cy="187773"/>
                </a:xfrm>
                <a:custGeom>
                  <a:avLst/>
                  <a:gdLst>
                    <a:gd name="connsiteX0" fmla="*/ 100482 w 188596"/>
                    <a:gd name="connsiteY0" fmla="*/ 166262 h 187773"/>
                    <a:gd name="connsiteX1" fmla="*/ 99053 w 188596"/>
                    <a:gd name="connsiteY1" fmla="*/ 187027 h 187773"/>
                    <a:gd name="connsiteX2" fmla="*/ 81623 w 188596"/>
                    <a:gd name="connsiteY2" fmla="*/ 183693 h 187773"/>
                    <a:gd name="connsiteX3" fmla="*/ 9137 w 188596"/>
                    <a:gd name="connsiteY3" fmla="*/ 109112 h 187773"/>
                    <a:gd name="connsiteX4" fmla="*/ 23901 w 188596"/>
                    <a:gd name="connsiteY4" fmla="*/ 87681 h 187773"/>
                    <a:gd name="connsiteX5" fmla="*/ 46952 w 188596"/>
                    <a:gd name="connsiteY5" fmla="*/ 57963 h 187773"/>
                    <a:gd name="connsiteX6" fmla="*/ 89433 w 188596"/>
                    <a:gd name="connsiteY6" fmla="*/ 1670 h 187773"/>
                    <a:gd name="connsiteX7" fmla="*/ 110007 w 188596"/>
                    <a:gd name="connsiteY7" fmla="*/ 6338 h 187773"/>
                    <a:gd name="connsiteX8" fmla="*/ 179444 w 188596"/>
                    <a:gd name="connsiteY8" fmla="*/ 77394 h 187773"/>
                    <a:gd name="connsiteX9" fmla="*/ 166681 w 188596"/>
                    <a:gd name="connsiteY9" fmla="*/ 100064 h 187773"/>
                    <a:gd name="connsiteX10" fmla="*/ 159251 w 188596"/>
                    <a:gd name="connsiteY10" fmla="*/ 111494 h 187773"/>
                    <a:gd name="connsiteX11" fmla="*/ 154679 w 188596"/>
                    <a:gd name="connsiteY11" fmla="*/ 123114 h 187773"/>
                    <a:gd name="connsiteX12" fmla="*/ 142583 w 188596"/>
                    <a:gd name="connsiteY12" fmla="*/ 135782 h 187773"/>
                    <a:gd name="connsiteX13" fmla="*/ 130105 w 188596"/>
                    <a:gd name="connsiteY13" fmla="*/ 139592 h 187773"/>
                    <a:gd name="connsiteX14" fmla="*/ 118294 w 188596"/>
                    <a:gd name="connsiteY14" fmla="*/ 143402 h 187773"/>
                    <a:gd name="connsiteX15" fmla="*/ 105435 w 188596"/>
                    <a:gd name="connsiteY15" fmla="*/ 156261 h 187773"/>
                    <a:gd name="connsiteX16" fmla="*/ 100482 w 188596"/>
                    <a:gd name="connsiteY16" fmla="*/ 166262 h 187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88596" h="187773">
                      <a:moveTo>
                        <a:pt x="100482" y="166262"/>
                      </a:moveTo>
                      <a:cubicBezTo>
                        <a:pt x="107245" y="175502"/>
                        <a:pt x="108864" y="183407"/>
                        <a:pt x="99053" y="187027"/>
                      </a:cubicBezTo>
                      <a:cubicBezTo>
                        <a:pt x="94196" y="188836"/>
                        <a:pt x="85337" y="187217"/>
                        <a:pt x="81623" y="183693"/>
                      </a:cubicBezTo>
                      <a:cubicBezTo>
                        <a:pt x="56667" y="159595"/>
                        <a:pt x="31426" y="135497"/>
                        <a:pt x="9137" y="109112"/>
                      </a:cubicBezTo>
                      <a:cubicBezTo>
                        <a:pt x="3327" y="102159"/>
                        <a:pt x="-14294" y="71774"/>
                        <a:pt x="23901" y="87681"/>
                      </a:cubicBezTo>
                      <a:cubicBezTo>
                        <a:pt x="26092" y="73013"/>
                        <a:pt x="40665" y="67583"/>
                        <a:pt x="46952" y="57963"/>
                      </a:cubicBezTo>
                      <a:cubicBezTo>
                        <a:pt x="59810" y="38341"/>
                        <a:pt x="88481" y="30722"/>
                        <a:pt x="89433" y="1670"/>
                      </a:cubicBezTo>
                      <a:cubicBezTo>
                        <a:pt x="89528" y="-1854"/>
                        <a:pt x="104102" y="432"/>
                        <a:pt x="110007" y="6338"/>
                      </a:cubicBezTo>
                      <a:cubicBezTo>
                        <a:pt x="133534" y="29674"/>
                        <a:pt x="158013" y="52248"/>
                        <a:pt x="179444" y="77394"/>
                      </a:cubicBezTo>
                      <a:cubicBezTo>
                        <a:pt x="185445" y="84347"/>
                        <a:pt x="202019" y="110922"/>
                        <a:pt x="166681" y="100064"/>
                      </a:cubicBezTo>
                      <a:cubicBezTo>
                        <a:pt x="147440" y="94158"/>
                        <a:pt x="153155" y="101588"/>
                        <a:pt x="159251" y="111494"/>
                      </a:cubicBezTo>
                      <a:cubicBezTo>
                        <a:pt x="162680" y="117113"/>
                        <a:pt x="168300" y="130924"/>
                        <a:pt x="154679" y="123114"/>
                      </a:cubicBezTo>
                      <a:cubicBezTo>
                        <a:pt x="122485" y="104826"/>
                        <a:pt x="135153" y="116161"/>
                        <a:pt x="142583" y="135782"/>
                      </a:cubicBezTo>
                      <a:cubicBezTo>
                        <a:pt x="148298" y="150832"/>
                        <a:pt x="135820" y="141783"/>
                        <a:pt x="130105" y="139592"/>
                      </a:cubicBezTo>
                      <a:cubicBezTo>
                        <a:pt x="124771" y="137497"/>
                        <a:pt x="110579" y="129686"/>
                        <a:pt x="118294" y="143402"/>
                      </a:cubicBezTo>
                      <a:cubicBezTo>
                        <a:pt x="135725" y="174263"/>
                        <a:pt x="126771" y="164357"/>
                        <a:pt x="105435" y="156261"/>
                      </a:cubicBezTo>
                      <a:cubicBezTo>
                        <a:pt x="88766" y="149974"/>
                        <a:pt x="101339" y="163310"/>
                        <a:pt x="100482" y="166262"/>
                      </a:cubicBezTo>
                      <a:close/>
                    </a:path>
                  </a:pathLst>
                </a:custGeom>
                <a:solidFill>
                  <a:srgbClr val="EEA1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9" name="Freeform: Shape 337">
                  <a:extLst>
                    <a:ext uri="{FF2B5EF4-FFF2-40B4-BE49-F238E27FC236}">
                      <a16:creationId xmlns:a16="http://schemas.microsoft.com/office/drawing/2014/main" id="{A1D31376-06CC-DD7F-2CDF-B21C3F3D37F8}"/>
                    </a:ext>
                  </a:extLst>
                </p:cNvPr>
                <p:cNvSpPr/>
                <p:nvPr/>
              </p:nvSpPr>
              <p:spPr>
                <a:xfrm>
                  <a:off x="5923149" y="3437679"/>
                  <a:ext cx="289325" cy="540246"/>
                </a:xfrm>
                <a:custGeom>
                  <a:avLst/>
                  <a:gdLst>
                    <a:gd name="connsiteX0" fmla="*/ 211522 w 289325"/>
                    <a:gd name="connsiteY0" fmla="*/ 252496 h 540246"/>
                    <a:gd name="connsiteX1" fmla="*/ 174470 w 289325"/>
                    <a:gd name="connsiteY1" fmla="*/ 192012 h 540246"/>
                    <a:gd name="connsiteX2" fmla="*/ 183709 w 289325"/>
                    <a:gd name="connsiteY2" fmla="*/ 121718 h 540246"/>
                    <a:gd name="connsiteX3" fmla="*/ 213808 w 289325"/>
                    <a:gd name="connsiteY3" fmla="*/ 110573 h 540246"/>
                    <a:gd name="connsiteX4" fmla="*/ 237144 w 289325"/>
                    <a:gd name="connsiteY4" fmla="*/ 145530 h 540246"/>
                    <a:gd name="connsiteX5" fmla="*/ 270768 w 289325"/>
                    <a:gd name="connsiteY5" fmla="*/ 164390 h 540246"/>
                    <a:gd name="connsiteX6" fmla="*/ 284579 w 289325"/>
                    <a:gd name="connsiteY6" fmla="*/ 125528 h 540246"/>
                    <a:gd name="connsiteX7" fmla="*/ 215237 w 289325"/>
                    <a:gd name="connsiteY7" fmla="*/ 52757 h 540246"/>
                    <a:gd name="connsiteX8" fmla="*/ 183519 w 289325"/>
                    <a:gd name="connsiteY8" fmla="*/ 18848 h 540246"/>
                    <a:gd name="connsiteX9" fmla="*/ 166850 w 289325"/>
                    <a:gd name="connsiteY9" fmla="*/ 83 h 540246"/>
                    <a:gd name="connsiteX10" fmla="*/ 146181 w 289325"/>
                    <a:gd name="connsiteY10" fmla="*/ 19705 h 540246"/>
                    <a:gd name="connsiteX11" fmla="*/ 116367 w 289325"/>
                    <a:gd name="connsiteY11" fmla="*/ 46661 h 540246"/>
                    <a:gd name="connsiteX12" fmla="*/ 26547 w 289325"/>
                    <a:gd name="connsiteY12" fmla="*/ 135243 h 540246"/>
                    <a:gd name="connsiteX13" fmla="*/ 73981 w 289325"/>
                    <a:gd name="connsiteY13" fmla="*/ 249829 h 540246"/>
                    <a:gd name="connsiteX14" fmla="*/ 126654 w 289325"/>
                    <a:gd name="connsiteY14" fmla="*/ 347175 h 540246"/>
                    <a:gd name="connsiteX15" fmla="*/ 126273 w 289325"/>
                    <a:gd name="connsiteY15" fmla="*/ 383274 h 540246"/>
                    <a:gd name="connsiteX16" fmla="*/ 112653 w 289325"/>
                    <a:gd name="connsiteY16" fmla="*/ 430613 h 540246"/>
                    <a:gd name="connsiteX17" fmla="*/ 59979 w 289325"/>
                    <a:gd name="connsiteY17" fmla="*/ 397086 h 540246"/>
                    <a:gd name="connsiteX18" fmla="*/ 50740 w 289325"/>
                    <a:gd name="connsiteY18" fmla="*/ 370416 h 540246"/>
                    <a:gd name="connsiteX19" fmla="*/ 14640 w 289325"/>
                    <a:gd name="connsiteY19" fmla="*/ 352604 h 540246"/>
                    <a:gd name="connsiteX20" fmla="*/ 1591 w 289325"/>
                    <a:gd name="connsiteY20" fmla="*/ 381750 h 540246"/>
                    <a:gd name="connsiteX21" fmla="*/ 83697 w 289325"/>
                    <a:gd name="connsiteY21" fmla="*/ 477286 h 540246"/>
                    <a:gd name="connsiteX22" fmla="*/ 117701 w 289325"/>
                    <a:gd name="connsiteY22" fmla="*/ 513957 h 540246"/>
                    <a:gd name="connsiteX23" fmla="*/ 136465 w 289325"/>
                    <a:gd name="connsiteY23" fmla="*/ 540246 h 540246"/>
                    <a:gd name="connsiteX24" fmla="*/ 155515 w 289325"/>
                    <a:gd name="connsiteY24" fmla="*/ 513957 h 540246"/>
                    <a:gd name="connsiteX25" fmla="*/ 185424 w 289325"/>
                    <a:gd name="connsiteY25" fmla="*/ 484525 h 540246"/>
                    <a:gd name="connsiteX26" fmla="*/ 288389 w 289325"/>
                    <a:gd name="connsiteY26" fmla="*/ 385751 h 540246"/>
                    <a:gd name="connsiteX27" fmla="*/ 211522 w 289325"/>
                    <a:gd name="connsiteY27" fmla="*/ 252496 h 540246"/>
                    <a:gd name="connsiteX28" fmla="*/ 140561 w 289325"/>
                    <a:gd name="connsiteY28" fmla="*/ 133719 h 540246"/>
                    <a:gd name="connsiteX29" fmla="*/ 136179 w 289325"/>
                    <a:gd name="connsiteY29" fmla="*/ 166009 h 540246"/>
                    <a:gd name="connsiteX30" fmla="*/ 118749 w 289325"/>
                    <a:gd name="connsiteY30" fmla="*/ 215063 h 540246"/>
                    <a:gd name="connsiteX31" fmla="*/ 79125 w 289325"/>
                    <a:gd name="connsiteY31" fmla="*/ 159151 h 540246"/>
                    <a:gd name="connsiteX32" fmla="*/ 96174 w 289325"/>
                    <a:gd name="connsiteY32" fmla="*/ 112193 h 540246"/>
                    <a:gd name="connsiteX33" fmla="*/ 138465 w 289325"/>
                    <a:gd name="connsiteY33" fmla="*/ 99620 h 540246"/>
                    <a:gd name="connsiteX34" fmla="*/ 140561 w 289325"/>
                    <a:gd name="connsiteY34" fmla="*/ 133719 h 540246"/>
                    <a:gd name="connsiteX35" fmla="*/ 228858 w 289325"/>
                    <a:gd name="connsiteY35" fmla="*/ 397847 h 540246"/>
                    <a:gd name="connsiteX36" fmla="*/ 178185 w 289325"/>
                    <a:gd name="connsiteY36" fmla="*/ 433090 h 540246"/>
                    <a:gd name="connsiteX37" fmla="*/ 165040 w 289325"/>
                    <a:gd name="connsiteY37" fmla="*/ 389180 h 540246"/>
                    <a:gd name="connsiteX38" fmla="*/ 164754 w 289325"/>
                    <a:gd name="connsiteY38" fmla="*/ 365463 h 540246"/>
                    <a:gd name="connsiteX39" fmla="*/ 165135 w 289325"/>
                    <a:gd name="connsiteY39" fmla="*/ 365463 h 540246"/>
                    <a:gd name="connsiteX40" fmla="*/ 165421 w 289325"/>
                    <a:gd name="connsiteY40" fmla="*/ 346508 h 540246"/>
                    <a:gd name="connsiteX41" fmla="*/ 179042 w 289325"/>
                    <a:gd name="connsiteY41" fmla="*/ 299550 h 540246"/>
                    <a:gd name="connsiteX42" fmla="*/ 234477 w 289325"/>
                    <a:gd name="connsiteY42" fmla="*/ 338126 h 540246"/>
                    <a:gd name="connsiteX43" fmla="*/ 228858 w 289325"/>
                    <a:gd name="connsiteY43" fmla="*/ 397847 h 540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289325" h="540246">
                      <a:moveTo>
                        <a:pt x="211522" y="252496"/>
                      </a:moveTo>
                      <a:cubicBezTo>
                        <a:pt x="179518" y="240018"/>
                        <a:pt x="170279" y="222397"/>
                        <a:pt x="174470" y="192012"/>
                      </a:cubicBezTo>
                      <a:cubicBezTo>
                        <a:pt x="177613" y="168581"/>
                        <a:pt x="180375" y="145149"/>
                        <a:pt x="183709" y="121718"/>
                      </a:cubicBezTo>
                      <a:cubicBezTo>
                        <a:pt x="186852" y="100001"/>
                        <a:pt x="198949" y="100668"/>
                        <a:pt x="213808" y="110573"/>
                      </a:cubicBezTo>
                      <a:cubicBezTo>
                        <a:pt x="226286" y="118860"/>
                        <a:pt x="232953" y="131910"/>
                        <a:pt x="237144" y="145530"/>
                      </a:cubicBezTo>
                      <a:cubicBezTo>
                        <a:pt x="242669" y="163437"/>
                        <a:pt x="249813" y="173724"/>
                        <a:pt x="270768" y="164390"/>
                      </a:cubicBezTo>
                      <a:cubicBezTo>
                        <a:pt x="290103" y="155817"/>
                        <a:pt x="290580" y="142482"/>
                        <a:pt x="284579" y="125528"/>
                      </a:cubicBezTo>
                      <a:cubicBezTo>
                        <a:pt x="272292" y="90857"/>
                        <a:pt x="251146" y="65044"/>
                        <a:pt x="215237" y="52757"/>
                      </a:cubicBezTo>
                      <a:cubicBezTo>
                        <a:pt x="199235" y="47232"/>
                        <a:pt x="180947" y="43137"/>
                        <a:pt x="183519" y="18848"/>
                      </a:cubicBezTo>
                      <a:cubicBezTo>
                        <a:pt x="184662" y="8275"/>
                        <a:pt x="178470" y="845"/>
                        <a:pt x="166850" y="83"/>
                      </a:cubicBezTo>
                      <a:cubicBezTo>
                        <a:pt x="152943" y="-869"/>
                        <a:pt x="145800" y="6370"/>
                        <a:pt x="146181" y="19705"/>
                      </a:cubicBezTo>
                      <a:cubicBezTo>
                        <a:pt x="146752" y="40946"/>
                        <a:pt x="134846" y="44184"/>
                        <a:pt x="116367" y="46661"/>
                      </a:cubicBezTo>
                      <a:cubicBezTo>
                        <a:pt x="64170" y="53519"/>
                        <a:pt x="34929" y="80856"/>
                        <a:pt x="26547" y="135243"/>
                      </a:cubicBezTo>
                      <a:cubicBezTo>
                        <a:pt x="19403" y="181439"/>
                        <a:pt x="29880" y="230208"/>
                        <a:pt x="73981" y="249829"/>
                      </a:cubicBezTo>
                      <a:cubicBezTo>
                        <a:pt x="125892" y="272975"/>
                        <a:pt x="135227" y="306789"/>
                        <a:pt x="126654" y="347175"/>
                      </a:cubicBezTo>
                      <a:cubicBezTo>
                        <a:pt x="126654" y="364320"/>
                        <a:pt x="128464" y="374321"/>
                        <a:pt x="126273" y="383274"/>
                      </a:cubicBezTo>
                      <a:cubicBezTo>
                        <a:pt x="122178" y="399657"/>
                        <a:pt x="138942" y="426708"/>
                        <a:pt x="112653" y="430613"/>
                      </a:cubicBezTo>
                      <a:cubicBezTo>
                        <a:pt x="91412" y="433757"/>
                        <a:pt x="69885" y="420231"/>
                        <a:pt x="59979" y="397086"/>
                      </a:cubicBezTo>
                      <a:cubicBezTo>
                        <a:pt x="56265" y="388418"/>
                        <a:pt x="52074" y="379559"/>
                        <a:pt x="50740" y="370416"/>
                      </a:cubicBezTo>
                      <a:cubicBezTo>
                        <a:pt x="47311" y="345936"/>
                        <a:pt x="29690" y="350223"/>
                        <a:pt x="14640" y="352604"/>
                      </a:cubicBezTo>
                      <a:cubicBezTo>
                        <a:pt x="-2790" y="355366"/>
                        <a:pt x="-885" y="367844"/>
                        <a:pt x="1591" y="381750"/>
                      </a:cubicBezTo>
                      <a:cubicBezTo>
                        <a:pt x="10354" y="429947"/>
                        <a:pt x="39215" y="460046"/>
                        <a:pt x="83697" y="477286"/>
                      </a:cubicBezTo>
                      <a:cubicBezTo>
                        <a:pt x="100842" y="483954"/>
                        <a:pt x="121511" y="486716"/>
                        <a:pt x="117701" y="513957"/>
                      </a:cubicBezTo>
                      <a:cubicBezTo>
                        <a:pt x="115891" y="526816"/>
                        <a:pt x="118082" y="540151"/>
                        <a:pt x="136465" y="540246"/>
                      </a:cubicBezTo>
                      <a:cubicBezTo>
                        <a:pt x="155134" y="540342"/>
                        <a:pt x="155229" y="526816"/>
                        <a:pt x="155515" y="513957"/>
                      </a:cubicBezTo>
                      <a:cubicBezTo>
                        <a:pt x="155991" y="494241"/>
                        <a:pt x="167136" y="487763"/>
                        <a:pt x="185424" y="484525"/>
                      </a:cubicBezTo>
                      <a:cubicBezTo>
                        <a:pt x="249527" y="473095"/>
                        <a:pt x="282388" y="440710"/>
                        <a:pt x="288389" y="385751"/>
                      </a:cubicBezTo>
                      <a:cubicBezTo>
                        <a:pt x="294771" y="326315"/>
                        <a:pt x="268482" y="274785"/>
                        <a:pt x="211522" y="252496"/>
                      </a:cubicBezTo>
                      <a:close/>
                      <a:moveTo>
                        <a:pt x="140561" y="133719"/>
                      </a:moveTo>
                      <a:cubicBezTo>
                        <a:pt x="138370" y="144292"/>
                        <a:pt x="139418" y="155817"/>
                        <a:pt x="136179" y="166009"/>
                      </a:cubicBezTo>
                      <a:cubicBezTo>
                        <a:pt x="130845" y="182678"/>
                        <a:pt x="151610" y="210300"/>
                        <a:pt x="118749" y="215063"/>
                      </a:cubicBezTo>
                      <a:cubicBezTo>
                        <a:pt x="101223" y="217635"/>
                        <a:pt x="79029" y="183725"/>
                        <a:pt x="79125" y="159151"/>
                      </a:cubicBezTo>
                      <a:cubicBezTo>
                        <a:pt x="77886" y="140958"/>
                        <a:pt x="83316" y="124385"/>
                        <a:pt x="96174" y="112193"/>
                      </a:cubicBezTo>
                      <a:cubicBezTo>
                        <a:pt x="107604" y="101429"/>
                        <a:pt x="124559" y="93048"/>
                        <a:pt x="138465" y="99620"/>
                      </a:cubicBezTo>
                      <a:cubicBezTo>
                        <a:pt x="150943" y="105621"/>
                        <a:pt x="143037" y="121718"/>
                        <a:pt x="140561" y="133719"/>
                      </a:cubicBezTo>
                      <a:close/>
                      <a:moveTo>
                        <a:pt x="228858" y="397847"/>
                      </a:moveTo>
                      <a:cubicBezTo>
                        <a:pt x="222571" y="420993"/>
                        <a:pt x="200664" y="436138"/>
                        <a:pt x="178185" y="433090"/>
                      </a:cubicBezTo>
                      <a:cubicBezTo>
                        <a:pt x="153515" y="429756"/>
                        <a:pt x="168279" y="404515"/>
                        <a:pt x="165040" y="389180"/>
                      </a:cubicBezTo>
                      <a:cubicBezTo>
                        <a:pt x="163421" y="381560"/>
                        <a:pt x="164754" y="373368"/>
                        <a:pt x="164754" y="365463"/>
                      </a:cubicBezTo>
                      <a:cubicBezTo>
                        <a:pt x="164850" y="365463"/>
                        <a:pt x="164945" y="365463"/>
                        <a:pt x="165135" y="365463"/>
                      </a:cubicBezTo>
                      <a:cubicBezTo>
                        <a:pt x="165135" y="359081"/>
                        <a:pt x="163707" y="352318"/>
                        <a:pt x="165421" y="346508"/>
                      </a:cubicBezTo>
                      <a:cubicBezTo>
                        <a:pt x="170279" y="330315"/>
                        <a:pt x="153039" y="301454"/>
                        <a:pt x="179042" y="299550"/>
                      </a:cubicBezTo>
                      <a:cubicBezTo>
                        <a:pt x="200568" y="298025"/>
                        <a:pt x="222762" y="313742"/>
                        <a:pt x="234477" y="338126"/>
                      </a:cubicBezTo>
                      <a:cubicBezTo>
                        <a:pt x="244955" y="360129"/>
                        <a:pt x="233906" y="379179"/>
                        <a:pt x="228858" y="397847"/>
                      </a:cubicBezTo>
                      <a:close/>
                    </a:path>
                  </a:pathLst>
                </a:custGeom>
                <a:solidFill>
                  <a:srgbClr val="F1AA1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100" name="Freeform: Shape 338">
                  <a:extLst>
                    <a:ext uri="{FF2B5EF4-FFF2-40B4-BE49-F238E27FC236}">
                      <a16:creationId xmlns:a16="http://schemas.microsoft.com/office/drawing/2014/main" id="{CB570F3E-48AD-60D2-CE86-F7E3FE077BF5}"/>
                    </a:ext>
                  </a:extLst>
                </p:cNvPr>
                <p:cNvSpPr/>
                <p:nvPr/>
              </p:nvSpPr>
              <p:spPr>
                <a:xfrm>
                  <a:off x="5893821" y="2894075"/>
                  <a:ext cx="426235" cy="360235"/>
                </a:xfrm>
                <a:custGeom>
                  <a:avLst/>
                  <a:gdLst>
                    <a:gd name="connsiteX0" fmla="*/ 422016 w 426235"/>
                    <a:gd name="connsiteY0" fmla="*/ 0 h 360235"/>
                    <a:gd name="connsiteX1" fmla="*/ 418015 w 426235"/>
                    <a:gd name="connsiteY1" fmla="*/ 106108 h 360235"/>
                    <a:gd name="connsiteX2" fmla="*/ 359151 w 426235"/>
                    <a:gd name="connsiteY2" fmla="*/ 122111 h 360235"/>
                    <a:gd name="connsiteX3" fmla="*/ 344863 w 426235"/>
                    <a:gd name="connsiteY3" fmla="*/ 167164 h 360235"/>
                    <a:gd name="connsiteX4" fmla="*/ 203608 w 426235"/>
                    <a:gd name="connsiteY4" fmla="*/ 143066 h 360235"/>
                    <a:gd name="connsiteX5" fmla="*/ 182272 w 426235"/>
                    <a:gd name="connsiteY5" fmla="*/ 173831 h 360235"/>
                    <a:gd name="connsiteX6" fmla="*/ 161602 w 426235"/>
                    <a:gd name="connsiteY6" fmla="*/ 360236 h 360235"/>
                    <a:gd name="connsiteX7" fmla="*/ 168270 w 426235"/>
                    <a:gd name="connsiteY7" fmla="*/ 174689 h 360235"/>
                    <a:gd name="connsiteX8" fmla="*/ 136742 w 426235"/>
                    <a:gd name="connsiteY8" fmla="*/ 142399 h 360235"/>
                    <a:gd name="connsiteX9" fmla="*/ 2630 w 426235"/>
                    <a:gd name="connsiteY9" fmla="*/ 113443 h 360235"/>
                    <a:gd name="connsiteX10" fmla="*/ 12917 w 426235"/>
                    <a:gd name="connsiteY10" fmla="*/ 9620 h 360235"/>
                    <a:gd name="connsiteX11" fmla="*/ 314860 w 426235"/>
                    <a:gd name="connsiteY11" fmla="*/ 14002 h 360235"/>
                    <a:gd name="connsiteX12" fmla="*/ 422016 w 426235"/>
                    <a:gd name="connsiteY12" fmla="*/ 0 h 360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26235" h="360235">
                      <a:moveTo>
                        <a:pt x="422016" y="0"/>
                      </a:moveTo>
                      <a:cubicBezTo>
                        <a:pt x="425826" y="35528"/>
                        <a:pt x="430779" y="71152"/>
                        <a:pt x="418015" y="106108"/>
                      </a:cubicBezTo>
                      <a:cubicBezTo>
                        <a:pt x="398394" y="111633"/>
                        <a:pt x="379153" y="119920"/>
                        <a:pt x="359151" y="122111"/>
                      </a:cubicBezTo>
                      <a:cubicBezTo>
                        <a:pt x="326290" y="125825"/>
                        <a:pt x="328861" y="140875"/>
                        <a:pt x="344863" y="167164"/>
                      </a:cubicBezTo>
                      <a:cubicBezTo>
                        <a:pt x="302858" y="107728"/>
                        <a:pt x="250185" y="146685"/>
                        <a:pt x="203608" y="143066"/>
                      </a:cubicBezTo>
                      <a:cubicBezTo>
                        <a:pt x="183129" y="141446"/>
                        <a:pt x="184462" y="160592"/>
                        <a:pt x="182272" y="173831"/>
                      </a:cubicBezTo>
                      <a:cubicBezTo>
                        <a:pt x="171985" y="235553"/>
                        <a:pt x="165698" y="297751"/>
                        <a:pt x="161602" y="360236"/>
                      </a:cubicBezTo>
                      <a:cubicBezTo>
                        <a:pt x="149410" y="297751"/>
                        <a:pt x="157507" y="235458"/>
                        <a:pt x="168270" y="174689"/>
                      </a:cubicBezTo>
                      <a:cubicBezTo>
                        <a:pt x="174556" y="139541"/>
                        <a:pt x="158840" y="141065"/>
                        <a:pt x="136742" y="142399"/>
                      </a:cubicBezTo>
                      <a:cubicBezTo>
                        <a:pt x="89308" y="145161"/>
                        <a:pt x="45683" y="130683"/>
                        <a:pt x="2630" y="113443"/>
                      </a:cubicBezTo>
                      <a:cubicBezTo>
                        <a:pt x="-2799" y="77915"/>
                        <a:pt x="-37" y="43244"/>
                        <a:pt x="12917" y="9620"/>
                      </a:cubicBezTo>
                      <a:cubicBezTo>
                        <a:pt x="113311" y="26860"/>
                        <a:pt x="214180" y="19145"/>
                        <a:pt x="314860" y="14002"/>
                      </a:cubicBezTo>
                      <a:cubicBezTo>
                        <a:pt x="350674" y="12097"/>
                        <a:pt x="386297" y="4763"/>
                        <a:pt x="422016" y="0"/>
                      </a:cubicBezTo>
                      <a:close/>
                    </a:path>
                  </a:pathLst>
                </a:custGeom>
                <a:solidFill>
                  <a:srgbClr val="FDB62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</p:grpSp>
          <p:grpSp>
            <p:nvGrpSpPr>
              <p:cNvPr id="87" name="Group 325">
                <a:extLst>
                  <a:ext uri="{FF2B5EF4-FFF2-40B4-BE49-F238E27FC236}">
                    <a16:creationId xmlns:a16="http://schemas.microsoft.com/office/drawing/2014/main" id="{2D9EEAA5-6C6F-D162-9996-18B732DFDA52}"/>
                  </a:ext>
                </a:extLst>
              </p:cNvPr>
              <p:cNvGrpSpPr/>
              <p:nvPr/>
            </p:nvGrpSpPr>
            <p:grpSpPr>
              <a:xfrm>
                <a:off x="2147294" y="3643352"/>
                <a:ext cx="1315990" cy="1687823"/>
                <a:chOff x="8787115" y="1200955"/>
                <a:chExt cx="1315990" cy="1687823"/>
              </a:xfrm>
            </p:grpSpPr>
            <p:sp>
              <p:nvSpPr>
                <p:cNvPr id="93" name="Freeform: Shape 331">
                  <a:extLst>
                    <a:ext uri="{FF2B5EF4-FFF2-40B4-BE49-F238E27FC236}">
                      <a16:creationId xmlns:a16="http://schemas.microsoft.com/office/drawing/2014/main" id="{38374FEC-35D8-F226-015B-DC9423A8BE40}"/>
                    </a:ext>
                  </a:extLst>
                </p:cNvPr>
                <p:cNvSpPr/>
                <p:nvPr/>
              </p:nvSpPr>
              <p:spPr>
                <a:xfrm>
                  <a:off x="8787115" y="1200955"/>
                  <a:ext cx="1315990" cy="1687823"/>
                </a:xfrm>
                <a:custGeom>
                  <a:avLst/>
                  <a:gdLst>
                    <a:gd name="connsiteX0" fmla="*/ 1315843 w 1315990"/>
                    <a:gd name="connsiteY0" fmla="*/ 1480178 h 1687823"/>
                    <a:gd name="connsiteX1" fmla="*/ 1260979 w 1315990"/>
                    <a:gd name="connsiteY1" fmla="*/ 1162424 h 1687823"/>
                    <a:gd name="connsiteX2" fmla="*/ 1076765 w 1315990"/>
                    <a:gd name="connsiteY2" fmla="*/ 699414 h 1687823"/>
                    <a:gd name="connsiteX3" fmla="*/ 956084 w 1315990"/>
                    <a:gd name="connsiteY3" fmla="*/ 516724 h 1687823"/>
                    <a:gd name="connsiteX4" fmla="*/ 874931 w 1315990"/>
                    <a:gd name="connsiteY4" fmla="*/ 408044 h 1687823"/>
                    <a:gd name="connsiteX5" fmla="*/ 878074 w 1315990"/>
                    <a:gd name="connsiteY5" fmla="*/ 316985 h 1687823"/>
                    <a:gd name="connsiteX6" fmla="*/ 1026188 w 1315990"/>
                    <a:gd name="connsiteY6" fmla="*/ 187350 h 1687823"/>
                    <a:gd name="connsiteX7" fmla="*/ 1103435 w 1315990"/>
                    <a:gd name="connsiteY7" fmla="*/ 75907 h 1687823"/>
                    <a:gd name="connsiteX8" fmla="*/ 1117437 w 1315990"/>
                    <a:gd name="connsiteY8" fmla="*/ 34759 h 1687823"/>
                    <a:gd name="connsiteX9" fmla="*/ 1076194 w 1315990"/>
                    <a:gd name="connsiteY9" fmla="*/ 37045 h 1687823"/>
                    <a:gd name="connsiteX10" fmla="*/ 1049333 w 1315990"/>
                    <a:gd name="connsiteY10" fmla="*/ 41998 h 1687823"/>
                    <a:gd name="connsiteX11" fmla="*/ 1029331 w 1315990"/>
                    <a:gd name="connsiteY11" fmla="*/ 33521 h 1687823"/>
                    <a:gd name="connsiteX12" fmla="*/ 901220 w 1315990"/>
                    <a:gd name="connsiteY12" fmla="*/ 25806 h 1687823"/>
                    <a:gd name="connsiteX13" fmla="*/ 784634 w 1315990"/>
                    <a:gd name="connsiteY13" fmla="*/ 22282 h 1687823"/>
                    <a:gd name="connsiteX14" fmla="*/ 740723 w 1315990"/>
                    <a:gd name="connsiteY14" fmla="*/ 39808 h 1687823"/>
                    <a:gd name="connsiteX15" fmla="*/ 630805 w 1315990"/>
                    <a:gd name="connsiteY15" fmla="*/ 13519 h 1687823"/>
                    <a:gd name="connsiteX16" fmla="*/ 586704 w 1315990"/>
                    <a:gd name="connsiteY16" fmla="*/ 7994 h 1687823"/>
                    <a:gd name="connsiteX17" fmla="*/ 414492 w 1315990"/>
                    <a:gd name="connsiteY17" fmla="*/ 18091 h 1687823"/>
                    <a:gd name="connsiteX18" fmla="*/ 378869 w 1315990"/>
                    <a:gd name="connsiteY18" fmla="*/ 10756 h 1687823"/>
                    <a:gd name="connsiteX19" fmla="*/ 192560 w 1315990"/>
                    <a:gd name="connsiteY19" fmla="*/ 42665 h 1687823"/>
                    <a:gd name="connsiteX20" fmla="*/ 267712 w 1315990"/>
                    <a:gd name="connsiteY20" fmla="*/ 188112 h 1687823"/>
                    <a:gd name="connsiteX21" fmla="*/ 464213 w 1315990"/>
                    <a:gd name="connsiteY21" fmla="*/ 327939 h 1687823"/>
                    <a:gd name="connsiteX22" fmla="*/ 457069 w 1315990"/>
                    <a:gd name="connsiteY22" fmla="*/ 417569 h 1687823"/>
                    <a:gd name="connsiteX23" fmla="*/ 420302 w 1315990"/>
                    <a:gd name="connsiteY23" fmla="*/ 450526 h 1687823"/>
                    <a:gd name="connsiteX24" fmla="*/ 147125 w 1315990"/>
                    <a:gd name="connsiteY24" fmla="*/ 900582 h 1687823"/>
                    <a:gd name="connsiteX25" fmla="*/ 821 w 1315990"/>
                    <a:gd name="connsiteY25" fmla="*/ 1544948 h 1687823"/>
                    <a:gd name="connsiteX26" fmla="*/ 128456 w 1315990"/>
                    <a:gd name="connsiteY26" fmla="*/ 1687823 h 1687823"/>
                    <a:gd name="connsiteX27" fmla="*/ 702052 w 1315990"/>
                    <a:gd name="connsiteY27" fmla="*/ 1687823 h 1687823"/>
                    <a:gd name="connsiteX28" fmla="*/ 1184684 w 1315990"/>
                    <a:gd name="connsiteY28" fmla="*/ 1686490 h 1687823"/>
                    <a:gd name="connsiteX29" fmla="*/ 1315843 w 1315990"/>
                    <a:gd name="connsiteY29" fmla="*/ 1480178 h 1687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315990" h="1687823">
                      <a:moveTo>
                        <a:pt x="1315843" y="1480178"/>
                      </a:moveTo>
                      <a:cubicBezTo>
                        <a:pt x="1313176" y="1361401"/>
                        <a:pt x="1275647" y="1223860"/>
                        <a:pt x="1260979" y="1162424"/>
                      </a:cubicBezTo>
                      <a:cubicBezTo>
                        <a:pt x="1222117" y="1000309"/>
                        <a:pt x="1160014" y="843813"/>
                        <a:pt x="1076765" y="699414"/>
                      </a:cubicBezTo>
                      <a:cubicBezTo>
                        <a:pt x="1040094" y="635787"/>
                        <a:pt x="996374" y="577780"/>
                        <a:pt x="956084" y="516724"/>
                      </a:cubicBezTo>
                      <a:cubicBezTo>
                        <a:pt x="941701" y="494912"/>
                        <a:pt x="906935" y="410806"/>
                        <a:pt x="874931" y="408044"/>
                      </a:cubicBezTo>
                      <a:cubicBezTo>
                        <a:pt x="884170" y="378040"/>
                        <a:pt x="881408" y="347465"/>
                        <a:pt x="878074" y="316985"/>
                      </a:cubicBezTo>
                      <a:cubicBezTo>
                        <a:pt x="944177" y="293744"/>
                        <a:pt x="985516" y="240880"/>
                        <a:pt x="1026188" y="187350"/>
                      </a:cubicBezTo>
                      <a:cubicBezTo>
                        <a:pt x="1050381" y="149059"/>
                        <a:pt x="1076289" y="112102"/>
                        <a:pt x="1103435" y="75907"/>
                      </a:cubicBezTo>
                      <a:cubicBezTo>
                        <a:pt x="1112389" y="63906"/>
                        <a:pt x="1127819" y="50666"/>
                        <a:pt x="1117437" y="34759"/>
                      </a:cubicBezTo>
                      <a:cubicBezTo>
                        <a:pt x="1105340" y="16090"/>
                        <a:pt x="1089815" y="32950"/>
                        <a:pt x="1076194" y="37045"/>
                      </a:cubicBezTo>
                      <a:cubicBezTo>
                        <a:pt x="1067336" y="39712"/>
                        <a:pt x="1059049" y="44761"/>
                        <a:pt x="1049333" y="41998"/>
                      </a:cubicBezTo>
                      <a:cubicBezTo>
                        <a:pt x="1042666" y="38950"/>
                        <a:pt x="1037903" y="27806"/>
                        <a:pt x="1029331" y="33521"/>
                      </a:cubicBezTo>
                      <a:cubicBezTo>
                        <a:pt x="984563" y="63430"/>
                        <a:pt x="935891" y="48856"/>
                        <a:pt x="901220" y="25806"/>
                      </a:cubicBezTo>
                      <a:cubicBezTo>
                        <a:pt x="857976" y="-2960"/>
                        <a:pt x="824448" y="1041"/>
                        <a:pt x="784634" y="22282"/>
                      </a:cubicBezTo>
                      <a:cubicBezTo>
                        <a:pt x="770822" y="29616"/>
                        <a:pt x="755297" y="33807"/>
                        <a:pt x="740723" y="39808"/>
                      </a:cubicBezTo>
                      <a:cubicBezTo>
                        <a:pt x="697766" y="57334"/>
                        <a:pt x="659475" y="51142"/>
                        <a:pt x="630805" y="13519"/>
                      </a:cubicBezTo>
                      <a:cubicBezTo>
                        <a:pt x="616136" y="-5722"/>
                        <a:pt x="603278" y="-1436"/>
                        <a:pt x="586704" y="7994"/>
                      </a:cubicBezTo>
                      <a:cubicBezTo>
                        <a:pt x="531078" y="39808"/>
                        <a:pt x="473738" y="45142"/>
                        <a:pt x="414492" y="18091"/>
                      </a:cubicBezTo>
                      <a:cubicBezTo>
                        <a:pt x="403253" y="12947"/>
                        <a:pt x="391442" y="3994"/>
                        <a:pt x="378869" y="10756"/>
                      </a:cubicBezTo>
                      <a:cubicBezTo>
                        <a:pt x="320195" y="42094"/>
                        <a:pt x="257330" y="47618"/>
                        <a:pt x="192560" y="42665"/>
                      </a:cubicBezTo>
                      <a:cubicBezTo>
                        <a:pt x="218849" y="90481"/>
                        <a:pt x="235994" y="146107"/>
                        <a:pt x="267712" y="188112"/>
                      </a:cubicBezTo>
                      <a:cubicBezTo>
                        <a:pt x="324671" y="246976"/>
                        <a:pt x="389918" y="294030"/>
                        <a:pt x="464213" y="327939"/>
                      </a:cubicBezTo>
                      <a:cubicBezTo>
                        <a:pt x="454878" y="357085"/>
                        <a:pt x="452878" y="386994"/>
                        <a:pt x="457069" y="417569"/>
                      </a:cubicBezTo>
                      <a:cubicBezTo>
                        <a:pt x="438876" y="421189"/>
                        <a:pt x="429732" y="437000"/>
                        <a:pt x="420302" y="450526"/>
                      </a:cubicBezTo>
                      <a:cubicBezTo>
                        <a:pt x="319052" y="595210"/>
                        <a:pt x="215705" y="736657"/>
                        <a:pt x="147125" y="900582"/>
                      </a:cubicBezTo>
                      <a:cubicBezTo>
                        <a:pt x="60353" y="1107941"/>
                        <a:pt x="25777" y="1323206"/>
                        <a:pt x="821" y="1544948"/>
                      </a:cubicBezTo>
                      <a:cubicBezTo>
                        <a:pt x="-7751" y="1621148"/>
                        <a:pt x="51875" y="1687823"/>
                        <a:pt x="128456" y="1687823"/>
                      </a:cubicBezTo>
                      <a:cubicBezTo>
                        <a:pt x="319623" y="1687823"/>
                        <a:pt x="510885" y="1687823"/>
                        <a:pt x="702052" y="1687823"/>
                      </a:cubicBezTo>
                      <a:cubicBezTo>
                        <a:pt x="862929" y="1687823"/>
                        <a:pt x="1023806" y="1687061"/>
                        <a:pt x="1184684" y="1686490"/>
                      </a:cubicBezTo>
                      <a:cubicBezTo>
                        <a:pt x="1290316" y="1686204"/>
                        <a:pt x="1318319" y="1591430"/>
                        <a:pt x="1315843" y="1480178"/>
                      </a:cubicBezTo>
                      <a:close/>
                    </a:path>
                  </a:pathLst>
                </a:custGeom>
                <a:solidFill>
                  <a:srgbClr val="FFE5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4" name="Freeform: Shape 332">
                  <a:extLst>
                    <a:ext uri="{FF2B5EF4-FFF2-40B4-BE49-F238E27FC236}">
                      <a16:creationId xmlns:a16="http://schemas.microsoft.com/office/drawing/2014/main" id="{7B7BD60A-2C1D-DF33-0730-04C1E951CB8E}"/>
                    </a:ext>
                  </a:extLst>
                </p:cNvPr>
                <p:cNvSpPr/>
                <p:nvPr/>
              </p:nvSpPr>
              <p:spPr>
                <a:xfrm>
                  <a:off x="9644717" y="2566878"/>
                  <a:ext cx="188596" cy="187773"/>
                </a:xfrm>
                <a:custGeom>
                  <a:avLst/>
                  <a:gdLst>
                    <a:gd name="connsiteX0" fmla="*/ 100482 w 188596"/>
                    <a:gd name="connsiteY0" fmla="*/ 166262 h 187773"/>
                    <a:gd name="connsiteX1" fmla="*/ 99053 w 188596"/>
                    <a:gd name="connsiteY1" fmla="*/ 187027 h 187773"/>
                    <a:gd name="connsiteX2" fmla="*/ 81623 w 188596"/>
                    <a:gd name="connsiteY2" fmla="*/ 183693 h 187773"/>
                    <a:gd name="connsiteX3" fmla="*/ 9137 w 188596"/>
                    <a:gd name="connsiteY3" fmla="*/ 109112 h 187773"/>
                    <a:gd name="connsiteX4" fmla="*/ 23901 w 188596"/>
                    <a:gd name="connsiteY4" fmla="*/ 87681 h 187773"/>
                    <a:gd name="connsiteX5" fmla="*/ 46952 w 188596"/>
                    <a:gd name="connsiteY5" fmla="*/ 57963 h 187773"/>
                    <a:gd name="connsiteX6" fmla="*/ 89433 w 188596"/>
                    <a:gd name="connsiteY6" fmla="*/ 1670 h 187773"/>
                    <a:gd name="connsiteX7" fmla="*/ 110007 w 188596"/>
                    <a:gd name="connsiteY7" fmla="*/ 6338 h 187773"/>
                    <a:gd name="connsiteX8" fmla="*/ 179444 w 188596"/>
                    <a:gd name="connsiteY8" fmla="*/ 77394 h 187773"/>
                    <a:gd name="connsiteX9" fmla="*/ 166681 w 188596"/>
                    <a:gd name="connsiteY9" fmla="*/ 100064 h 187773"/>
                    <a:gd name="connsiteX10" fmla="*/ 159251 w 188596"/>
                    <a:gd name="connsiteY10" fmla="*/ 111494 h 187773"/>
                    <a:gd name="connsiteX11" fmla="*/ 154679 w 188596"/>
                    <a:gd name="connsiteY11" fmla="*/ 123114 h 187773"/>
                    <a:gd name="connsiteX12" fmla="*/ 142583 w 188596"/>
                    <a:gd name="connsiteY12" fmla="*/ 135782 h 187773"/>
                    <a:gd name="connsiteX13" fmla="*/ 130105 w 188596"/>
                    <a:gd name="connsiteY13" fmla="*/ 139592 h 187773"/>
                    <a:gd name="connsiteX14" fmla="*/ 118294 w 188596"/>
                    <a:gd name="connsiteY14" fmla="*/ 143402 h 187773"/>
                    <a:gd name="connsiteX15" fmla="*/ 105435 w 188596"/>
                    <a:gd name="connsiteY15" fmla="*/ 156261 h 187773"/>
                    <a:gd name="connsiteX16" fmla="*/ 100482 w 188596"/>
                    <a:gd name="connsiteY16" fmla="*/ 166262 h 187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88596" h="187773">
                      <a:moveTo>
                        <a:pt x="100482" y="166262"/>
                      </a:moveTo>
                      <a:cubicBezTo>
                        <a:pt x="107245" y="175502"/>
                        <a:pt x="108864" y="183407"/>
                        <a:pt x="99053" y="187027"/>
                      </a:cubicBezTo>
                      <a:cubicBezTo>
                        <a:pt x="94196" y="188836"/>
                        <a:pt x="85337" y="187217"/>
                        <a:pt x="81623" y="183693"/>
                      </a:cubicBezTo>
                      <a:cubicBezTo>
                        <a:pt x="56667" y="159595"/>
                        <a:pt x="31426" y="135497"/>
                        <a:pt x="9137" y="109112"/>
                      </a:cubicBezTo>
                      <a:cubicBezTo>
                        <a:pt x="3327" y="102159"/>
                        <a:pt x="-14294" y="71774"/>
                        <a:pt x="23901" y="87681"/>
                      </a:cubicBezTo>
                      <a:cubicBezTo>
                        <a:pt x="26092" y="73013"/>
                        <a:pt x="40665" y="67583"/>
                        <a:pt x="46952" y="57963"/>
                      </a:cubicBezTo>
                      <a:cubicBezTo>
                        <a:pt x="59810" y="38341"/>
                        <a:pt x="88481" y="30722"/>
                        <a:pt x="89433" y="1670"/>
                      </a:cubicBezTo>
                      <a:cubicBezTo>
                        <a:pt x="89528" y="-1854"/>
                        <a:pt x="104102" y="432"/>
                        <a:pt x="110007" y="6338"/>
                      </a:cubicBezTo>
                      <a:cubicBezTo>
                        <a:pt x="133534" y="29674"/>
                        <a:pt x="158013" y="52248"/>
                        <a:pt x="179444" y="77394"/>
                      </a:cubicBezTo>
                      <a:cubicBezTo>
                        <a:pt x="185445" y="84347"/>
                        <a:pt x="202019" y="110922"/>
                        <a:pt x="166681" y="100064"/>
                      </a:cubicBezTo>
                      <a:cubicBezTo>
                        <a:pt x="147440" y="94158"/>
                        <a:pt x="153155" y="101588"/>
                        <a:pt x="159251" y="111494"/>
                      </a:cubicBezTo>
                      <a:cubicBezTo>
                        <a:pt x="162680" y="117113"/>
                        <a:pt x="168300" y="130924"/>
                        <a:pt x="154679" y="123114"/>
                      </a:cubicBezTo>
                      <a:cubicBezTo>
                        <a:pt x="122485" y="104826"/>
                        <a:pt x="135153" y="116161"/>
                        <a:pt x="142583" y="135782"/>
                      </a:cubicBezTo>
                      <a:cubicBezTo>
                        <a:pt x="148298" y="150832"/>
                        <a:pt x="135820" y="141783"/>
                        <a:pt x="130105" y="139592"/>
                      </a:cubicBezTo>
                      <a:cubicBezTo>
                        <a:pt x="124771" y="137497"/>
                        <a:pt x="110579" y="129686"/>
                        <a:pt x="118294" y="143402"/>
                      </a:cubicBezTo>
                      <a:cubicBezTo>
                        <a:pt x="135725" y="174263"/>
                        <a:pt x="126771" y="164357"/>
                        <a:pt x="105435" y="156261"/>
                      </a:cubicBezTo>
                      <a:cubicBezTo>
                        <a:pt x="88766" y="149974"/>
                        <a:pt x="101339" y="163310"/>
                        <a:pt x="100482" y="166262"/>
                      </a:cubicBezTo>
                      <a:close/>
                    </a:path>
                  </a:pathLst>
                </a:custGeom>
                <a:solidFill>
                  <a:srgbClr val="EEA1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5" name="Freeform: Shape 333">
                  <a:extLst>
                    <a:ext uri="{FF2B5EF4-FFF2-40B4-BE49-F238E27FC236}">
                      <a16:creationId xmlns:a16="http://schemas.microsoft.com/office/drawing/2014/main" id="{4EBD08AC-1D85-C852-A16F-125405A0EA79}"/>
                    </a:ext>
                  </a:extLst>
                </p:cNvPr>
                <p:cNvSpPr/>
                <p:nvPr/>
              </p:nvSpPr>
              <p:spPr>
                <a:xfrm>
                  <a:off x="9271454" y="2052591"/>
                  <a:ext cx="289325" cy="540246"/>
                </a:xfrm>
                <a:custGeom>
                  <a:avLst/>
                  <a:gdLst>
                    <a:gd name="connsiteX0" fmla="*/ 211522 w 289325"/>
                    <a:gd name="connsiteY0" fmla="*/ 252496 h 540246"/>
                    <a:gd name="connsiteX1" fmla="*/ 174470 w 289325"/>
                    <a:gd name="connsiteY1" fmla="*/ 192012 h 540246"/>
                    <a:gd name="connsiteX2" fmla="*/ 183709 w 289325"/>
                    <a:gd name="connsiteY2" fmla="*/ 121718 h 540246"/>
                    <a:gd name="connsiteX3" fmla="*/ 213808 w 289325"/>
                    <a:gd name="connsiteY3" fmla="*/ 110573 h 540246"/>
                    <a:gd name="connsiteX4" fmla="*/ 237144 w 289325"/>
                    <a:gd name="connsiteY4" fmla="*/ 145530 h 540246"/>
                    <a:gd name="connsiteX5" fmla="*/ 270768 w 289325"/>
                    <a:gd name="connsiteY5" fmla="*/ 164390 h 540246"/>
                    <a:gd name="connsiteX6" fmla="*/ 284579 w 289325"/>
                    <a:gd name="connsiteY6" fmla="*/ 125528 h 540246"/>
                    <a:gd name="connsiteX7" fmla="*/ 215237 w 289325"/>
                    <a:gd name="connsiteY7" fmla="*/ 52757 h 540246"/>
                    <a:gd name="connsiteX8" fmla="*/ 183519 w 289325"/>
                    <a:gd name="connsiteY8" fmla="*/ 18848 h 540246"/>
                    <a:gd name="connsiteX9" fmla="*/ 166850 w 289325"/>
                    <a:gd name="connsiteY9" fmla="*/ 83 h 540246"/>
                    <a:gd name="connsiteX10" fmla="*/ 146181 w 289325"/>
                    <a:gd name="connsiteY10" fmla="*/ 19705 h 540246"/>
                    <a:gd name="connsiteX11" fmla="*/ 116367 w 289325"/>
                    <a:gd name="connsiteY11" fmla="*/ 46661 h 540246"/>
                    <a:gd name="connsiteX12" fmla="*/ 26547 w 289325"/>
                    <a:gd name="connsiteY12" fmla="*/ 135243 h 540246"/>
                    <a:gd name="connsiteX13" fmla="*/ 73981 w 289325"/>
                    <a:gd name="connsiteY13" fmla="*/ 249829 h 540246"/>
                    <a:gd name="connsiteX14" fmla="*/ 126654 w 289325"/>
                    <a:gd name="connsiteY14" fmla="*/ 347175 h 540246"/>
                    <a:gd name="connsiteX15" fmla="*/ 126273 w 289325"/>
                    <a:gd name="connsiteY15" fmla="*/ 383274 h 540246"/>
                    <a:gd name="connsiteX16" fmla="*/ 112653 w 289325"/>
                    <a:gd name="connsiteY16" fmla="*/ 430613 h 540246"/>
                    <a:gd name="connsiteX17" fmla="*/ 59979 w 289325"/>
                    <a:gd name="connsiteY17" fmla="*/ 397086 h 540246"/>
                    <a:gd name="connsiteX18" fmla="*/ 50740 w 289325"/>
                    <a:gd name="connsiteY18" fmla="*/ 370416 h 540246"/>
                    <a:gd name="connsiteX19" fmla="*/ 14640 w 289325"/>
                    <a:gd name="connsiteY19" fmla="*/ 352604 h 540246"/>
                    <a:gd name="connsiteX20" fmla="*/ 1591 w 289325"/>
                    <a:gd name="connsiteY20" fmla="*/ 381750 h 540246"/>
                    <a:gd name="connsiteX21" fmla="*/ 83697 w 289325"/>
                    <a:gd name="connsiteY21" fmla="*/ 477286 h 540246"/>
                    <a:gd name="connsiteX22" fmla="*/ 117701 w 289325"/>
                    <a:gd name="connsiteY22" fmla="*/ 513957 h 540246"/>
                    <a:gd name="connsiteX23" fmla="*/ 136465 w 289325"/>
                    <a:gd name="connsiteY23" fmla="*/ 540246 h 540246"/>
                    <a:gd name="connsiteX24" fmla="*/ 155515 w 289325"/>
                    <a:gd name="connsiteY24" fmla="*/ 513957 h 540246"/>
                    <a:gd name="connsiteX25" fmla="*/ 185424 w 289325"/>
                    <a:gd name="connsiteY25" fmla="*/ 484525 h 540246"/>
                    <a:gd name="connsiteX26" fmla="*/ 288389 w 289325"/>
                    <a:gd name="connsiteY26" fmla="*/ 385751 h 540246"/>
                    <a:gd name="connsiteX27" fmla="*/ 211522 w 289325"/>
                    <a:gd name="connsiteY27" fmla="*/ 252496 h 540246"/>
                    <a:gd name="connsiteX28" fmla="*/ 140561 w 289325"/>
                    <a:gd name="connsiteY28" fmla="*/ 133719 h 540246"/>
                    <a:gd name="connsiteX29" fmla="*/ 136179 w 289325"/>
                    <a:gd name="connsiteY29" fmla="*/ 166009 h 540246"/>
                    <a:gd name="connsiteX30" fmla="*/ 118749 w 289325"/>
                    <a:gd name="connsiteY30" fmla="*/ 215063 h 540246"/>
                    <a:gd name="connsiteX31" fmla="*/ 79125 w 289325"/>
                    <a:gd name="connsiteY31" fmla="*/ 159151 h 540246"/>
                    <a:gd name="connsiteX32" fmla="*/ 96174 w 289325"/>
                    <a:gd name="connsiteY32" fmla="*/ 112193 h 540246"/>
                    <a:gd name="connsiteX33" fmla="*/ 138465 w 289325"/>
                    <a:gd name="connsiteY33" fmla="*/ 99620 h 540246"/>
                    <a:gd name="connsiteX34" fmla="*/ 140561 w 289325"/>
                    <a:gd name="connsiteY34" fmla="*/ 133719 h 540246"/>
                    <a:gd name="connsiteX35" fmla="*/ 228858 w 289325"/>
                    <a:gd name="connsiteY35" fmla="*/ 397847 h 540246"/>
                    <a:gd name="connsiteX36" fmla="*/ 178185 w 289325"/>
                    <a:gd name="connsiteY36" fmla="*/ 433090 h 540246"/>
                    <a:gd name="connsiteX37" fmla="*/ 165040 w 289325"/>
                    <a:gd name="connsiteY37" fmla="*/ 389180 h 540246"/>
                    <a:gd name="connsiteX38" fmla="*/ 164754 w 289325"/>
                    <a:gd name="connsiteY38" fmla="*/ 365463 h 540246"/>
                    <a:gd name="connsiteX39" fmla="*/ 165135 w 289325"/>
                    <a:gd name="connsiteY39" fmla="*/ 365463 h 540246"/>
                    <a:gd name="connsiteX40" fmla="*/ 165421 w 289325"/>
                    <a:gd name="connsiteY40" fmla="*/ 346508 h 540246"/>
                    <a:gd name="connsiteX41" fmla="*/ 179042 w 289325"/>
                    <a:gd name="connsiteY41" fmla="*/ 299550 h 540246"/>
                    <a:gd name="connsiteX42" fmla="*/ 234477 w 289325"/>
                    <a:gd name="connsiteY42" fmla="*/ 338126 h 540246"/>
                    <a:gd name="connsiteX43" fmla="*/ 228858 w 289325"/>
                    <a:gd name="connsiteY43" fmla="*/ 397847 h 540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289325" h="540246">
                      <a:moveTo>
                        <a:pt x="211522" y="252496"/>
                      </a:moveTo>
                      <a:cubicBezTo>
                        <a:pt x="179518" y="240018"/>
                        <a:pt x="170279" y="222397"/>
                        <a:pt x="174470" y="192012"/>
                      </a:cubicBezTo>
                      <a:cubicBezTo>
                        <a:pt x="177613" y="168581"/>
                        <a:pt x="180375" y="145149"/>
                        <a:pt x="183709" y="121718"/>
                      </a:cubicBezTo>
                      <a:cubicBezTo>
                        <a:pt x="186852" y="100001"/>
                        <a:pt x="198949" y="100668"/>
                        <a:pt x="213808" y="110573"/>
                      </a:cubicBezTo>
                      <a:cubicBezTo>
                        <a:pt x="226286" y="118860"/>
                        <a:pt x="232953" y="131910"/>
                        <a:pt x="237144" y="145530"/>
                      </a:cubicBezTo>
                      <a:cubicBezTo>
                        <a:pt x="242669" y="163437"/>
                        <a:pt x="249813" y="173724"/>
                        <a:pt x="270768" y="164390"/>
                      </a:cubicBezTo>
                      <a:cubicBezTo>
                        <a:pt x="290103" y="155817"/>
                        <a:pt x="290580" y="142482"/>
                        <a:pt x="284579" y="125528"/>
                      </a:cubicBezTo>
                      <a:cubicBezTo>
                        <a:pt x="272292" y="90857"/>
                        <a:pt x="251146" y="65044"/>
                        <a:pt x="215237" y="52757"/>
                      </a:cubicBezTo>
                      <a:cubicBezTo>
                        <a:pt x="199235" y="47232"/>
                        <a:pt x="180947" y="43137"/>
                        <a:pt x="183519" y="18848"/>
                      </a:cubicBezTo>
                      <a:cubicBezTo>
                        <a:pt x="184662" y="8275"/>
                        <a:pt x="178470" y="845"/>
                        <a:pt x="166850" y="83"/>
                      </a:cubicBezTo>
                      <a:cubicBezTo>
                        <a:pt x="152943" y="-869"/>
                        <a:pt x="145800" y="6370"/>
                        <a:pt x="146181" y="19705"/>
                      </a:cubicBezTo>
                      <a:cubicBezTo>
                        <a:pt x="146752" y="40946"/>
                        <a:pt x="134846" y="44184"/>
                        <a:pt x="116367" y="46661"/>
                      </a:cubicBezTo>
                      <a:cubicBezTo>
                        <a:pt x="64170" y="53519"/>
                        <a:pt x="34929" y="80856"/>
                        <a:pt x="26547" y="135243"/>
                      </a:cubicBezTo>
                      <a:cubicBezTo>
                        <a:pt x="19403" y="181439"/>
                        <a:pt x="29880" y="230208"/>
                        <a:pt x="73981" y="249829"/>
                      </a:cubicBezTo>
                      <a:cubicBezTo>
                        <a:pt x="125892" y="272975"/>
                        <a:pt x="135227" y="306789"/>
                        <a:pt x="126654" y="347175"/>
                      </a:cubicBezTo>
                      <a:cubicBezTo>
                        <a:pt x="126654" y="364320"/>
                        <a:pt x="128464" y="374321"/>
                        <a:pt x="126273" y="383274"/>
                      </a:cubicBezTo>
                      <a:cubicBezTo>
                        <a:pt x="122178" y="399657"/>
                        <a:pt x="138942" y="426708"/>
                        <a:pt x="112653" y="430613"/>
                      </a:cubicBezTo>
                      <a:cubicBezTo>
                        <a:pt x="91412" y="433757"/>
                        <a:pt x="69885" y="420231"/>
                        <a:pt x="59979" y="397086"/>
                      </a:cubicBezTo>
                      <a:cubicBezTo>
                        <a:pt x="56265" y="388418"/>
                        <a:pt x="52074" y="379559"/>
                        <a:pt x="50740" y="370416"/>
                      </a:cubicBezTo>
                      <a:cubicBezTo>
                        <a:pt x="47311" y="345936"/>
                        <a:pt x="29690" y="350223"/>
                        <a:pt x="14640" y="352604"/>
                      </a:cubicBezTo>
                      <a:cubicBezTo>
                        <a:pt x="-2790" y="355366"/>
                        <a:pt x="-885" y="367844"/>
                        <a:pt x="1591" y="381750"/>
                      </a:cubicBezTo>
                      <a:cubicBezTo>
                        <a:pt x="10354" y="429947"/>
                        <a:pt x="39215" y="460046"/>
                        <a:pt x="83697" y="477286"/>
                      </a:cubicBezTo>
                      <a:cubicBezTo>
                        <a:pt x="100842" y="483954"/>
                        <a:pt x="121511" y="486716"/>
                        <a:pt x="117701" y="513957"/>
                      </a:cubicBezTo>
                      <a:cubicBezTo>
                        <a:pt x="115891" y="526816"/>
                        <a:pt x="118082" y="540151"/>
                        <a:pt x="136465" y="540246"/>
                      </a:cubicBezTo>
                      <a:cubicBezTo>
                        <a:pt x="155134" y="540342"/>
                        <a:pt x="155229" y="526816"/>
                        <a:pt x="155515" y="513957"/>
                      </a:cubicBezTo>
                      <a:cubicBezTo>
                        <a:pt x="155991" y="494241"/>
                        <a:pt x="167136" y="487763"/>
                        <a:pt x="185424" y="484525"/>
                      </a:cubicBezTo>
                      <a:cubicBezTo>
                        <a:pt x="249527" y="473095"/>
                        <a:pt x="282388" y="440710"/>
                        <a:pt x="288389" y="385751"/>
                      </a:cubicBezTo>
                      <a:cubicBezTo>
                        <a:pt x="294771" y="326315"/>
                        <a:pt x="268482" y="274785"/>
                        <a:pt x="211522" y="252496"/>
                      </a:cubicBezTo>
                      <a:close/>
                      <a:moveTo>
                        <a:pt x="140561" y="133719"/>
                      </a:moveTo>
                      <a:cubicBezTo>
                        <a:pt x="138370" y="144292"/>
                        <a:pt x="139418" y="155817"/>
                        <a:pt x="136179" y="166009"/>
                      </a:cubicBezTo>
                      <a:cubicBezTo>
                        <a:pt x="130845" y="182678"/>
                        <a:pt x="151610" y="210300"/>
                        <a:pt x="118749" y="215063"/>
                      </a:cubicBezTo>
                      <a:cubicBezTo>
                        <a:pt x="101223" y="217635"/>
                        <a:pt x="79029" y="183725"/>
                        <a:pt x="79125" y="159151"/>
                      </a:cubicBezTo>
                      <a:cubicBezTo>
                        <a:pt x="77886" y="140958"/>
                        <a:pt x="83316" y="124385"/>
                        <a:pt x="96174" y="112193"/>
                      </a:cubicBezTo>
                      <a:cubicBezTo>
                        <a:pt x="107604" y="101429"/>
                        <a:pt x="124559" y="93048"/>
                        <a:pt x="138465" y="99620"/>
                      </a:cubicBezTo>
                      <a:cubicBezTo>
                        <a:pt x="150943" y="105621"/>
                        <a:pt x="143037" y="121718"/>
                        <a:pt x="140561" y="133719"/>
                      </a:cubicBezTo>
                      <a:close/>
                      <a:moveTo>
                        <a:pt x="228858" y="397847"/>
                      </a:moveTo>
                      <a:cubicBezTo>
                        <a:pt x="222571" y="420993"/>
                        <a:pt x="200664" y="436138"/>
                        <a:pt x="178185" y="433090"/>
                      </a:cubicBezTo>
                      <a:cubicBezTo>
                        <a:pt x="153515" y="429756"/>
                        <a:pt x="168279" y="404515"/>
                        <a:pt x="165040" y="389180"/>
                      </a:cubicBezTo>
                      <a:cubicBezTo>
                        <a:pt x="163421" y="381560"/>
                        <a:pt x="164754" y="373368"/>
                        <a:pt x="164754" y="365463"/>
                      </a:cubicBezTo>
                      <a:cubicBezTo>
                        <a:pt x="164850" y="365463"/>
                        <a:pt x="164945" y="365463"/>
                        <a:pt x="165135" y="365463"/>
                      </a:cubicBezTo>
                      <a:cubicBezTo>
                        <a:pt x="165135" y="359081"/>
                        <a:pt x="163707" y="352318"/>
                        <a:pt x="165421" y="346508"/>
                      </a:cubicBezTo>
                      <a:cubicBezTo>
                        <a:pt x="170279" y="330315"/>
                        <a:pt x="153039" y="301454"/>
                        <a:pt x="179042" y="299550"/>
                      </a:cubicBezTo>
                      <a:cubicBezTo>
                        <a:pt x="200568" y="298025"/>
                        <a:pt x="222762" y="313742"/>
                        <a:pt x="234477" y="338126"/>
                      </a:cubicBezTo>
                      <a:cubicBezTo>
                        <a:pt x="244955" y="360129"/>
                        <a:pt x="233906" y="379179"/>
                        <a:pt x="228858" y="397847"/>
                      </a:cubicBezTo>
                      <a:close/>
                    </a:path>
                  </a:pathLst>
                </a:custGeom>
                <a:solidFill>
                  <a:srgbClr val="F1AA1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6" name="Freeform: Shape 334">
                  <a:extLst>
                    <a:ext uri="{FF2B5EF4-FFF2-40B4-BE49-F238E27FC236}">
                      <a16:creationId xmlns:a16="http://schemas.microsoft.com/office/drawing/2014/main" id="{0C993FA5-1633-1394-C7EA-F6AF102DCF0E}"/>
                    </a:ext>
                  </a:extLst>
                </p:cNvPr>
                <p:cNvSpPr/>
                <p:nvPr/>
              </p:nvSpPr>
              <p:spPr>
                <a:xfrm>
                  <a:off x="9242126" y="1508987"/>
                  <a:ext cx="426235" cy="360235"/>
                </a:xfrm>
                <a:custGeom>
                  <a:avLst/>
                  <a:gdLst>
                    <a:gd name="connsiteX0" fmla="*/ 422016 w 426235"/>
                    <a:gd name="connsiteY0" fmla="*/ 0 h 360235"/>
                    <a:gd name="connsiteX1" fmla="*/ 418015 w 426235"/>
                    <a:gd name="connsiteY1" fmla="*/ 106108 h 360235"/>
                    <a:gd name="connsiteX2" fmla="*/ 359151 w 426235"/>
                    <a:gd name="connsiteY2" fmla="*/ 122111 h 360235"/>
                    <a:gd name="connsiteX3" fmla="*/ 344863 w 426235"/>
                    <a:gd name="connsiteY3" fmla="*/ 167164 h 360235"/>
                    <a:gd name="connsiteX4" fmla="*/ 203608 w 426235"/>
                    <a:gd name="connsiteY4" fmla="*/ 143066 h 360235"/>
                    <a:gd name="connsiteX5" fmla="*/ 182272 w 426235"/>
                    <a:gd name="connsiteY5" fmla="*/ 173831 h 360235"/>
                    <a:gd name="connsiteX6" fmla="*/ 161602 w 426235"/>
                    <a:gd name="connsiteY6" fmla="*/ 360236 h 360235"/>
                    <a:gd name="connsiteX7" fmla="*/ 168270 w 426235"/>
                    <a:gd name="connsiteY7" fmla="*/ 174689 h 360235"/>
                    <a:gd name="connsiteX8" fmla="*/ 136742 w 426235"/>
                    <a:gd name="connsiteY8" fmla="*/ 142399 h 360235"/>
                    <a:gd name="connsiteX9" fmla="*/ 2630 w 426235"/>
                    <a:gd name="connsiteY9" fmla="*/ 113443 h 360235"/>
                    <a:gd name="connsiteX10" fmla="*/ 12917 w 426235"/>
                    <a:gd name="connsiteY10" fmla="*/ 9620 h 360235"/>
                    <a:gd name="connsiteX11" fmla="*/ 314860 w 426235"/>
                    <a:gd name="connsiteY11" fmla="*/ 14002 h 360235"/>
                    <a:gd name="connsiteX12" fmla="*/ 422016 w 426235"/>
                    <a:gd name="connsiteY12" fmla="*/ 0 h 360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26235" h="360235">
                      <a:moveTo>
                        <a:pt x="422016" y="0"/>
                      </a:moveTo>
                      <a:cubicBezTo>
                        <a:pt x="425826" y="35528"/>
                        <a:pt x="430779" y="71152"/>
                        <a:pt x="418015" y="106108"/>
                      </a:cubicBezTo>
                      <a:cubicBezTo>
                        <a:pt x="398394" y="111633"/>
                        <a:pt x="379153" y="119920"/>
                        <a:pt x="359151" y="122111"/>
                      </a:cubicBezTo>
                      <a:cubicBezTo>
                        <a:pt x="326290" y="125825"/>
                        <a:pt x="328861" y="140875"/>
                        <a:pt x="344863" y="167164"/>
                      </a:cubicBezTo>
                      <a:cubicBezTo>
                        <a:pt x="302858" y="107728"/>
                        <a:pt x="250185" y="146685"/>
                        <a:pt x="203608" y="143066"/>
                      </a:cubicBezTo>
                      <a:cubicBezTo>
                        <a:pt x="183129" y="141446"/>
                        <a:pt x="184462" y="160592"/>
                        <a:pt x="182272" y="173831"/>
                      </a:cubicBezTo>
                      <a:cubicBezTo>
                        <a:pt x="171985" y="235553"/>
                        <a:pt x="165698" y="297751"/>
                        <a:pt x="161602" y="360236"/>
                      </a:cubicBezTo>
                      <a:cubicBezTo>
                        <a:pt x="149410" y="297751"/>
                        <a:pt x="157507" y="235458"/>
                        <a:pt x="168270" y="174689"/>
                      </a:cubicBezTo>
                      <a:cubicBezTo>
                        <a:pt x="174556" y="139541"/>
                        <a:pt x="158840" y="141065"/>
                        <a:pt x="136742" y="142399"/>
                      </a:cubicBezTo>
                      <a:cubicBezTo>
                        <a:pt x="89308" y="145161"/>
                        <a:pt x="45683" y="130683"/>
                        <a:pt x="2630" y="113443"/>
                      </a:cubicBezTo>
                      <a:cubicBezTo>
                        <a:pt x="-2799" y="77915"/>
                        <a:pt x="-37" y="43244"/>
                        <a:pt x="12917" y="9620"/>
                      </a:cubicBezTo>
                      <a:cubicBezTo>
                        <a:pt x="113311" y="26860"/>
                        <a:pt x="214180" y="19145"/>
                        <a:pt x="314860" y="14002"/>
                      </a:cubicBezTo>
                      <a:cubicBezTo>
                        <a:pt x="350674" y="12097"/>
                        <a:pt x="386297" y="4763"/>
                        <a:pt x="422016" y="0"/>
                      </a:cubicBezTo>
                      <a:close/>
                    </a:path>
                  </a:pathLst>
                </a:custGeom>
                <a:solidFill>
                  <a:srgbClr val="FDB62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</p:grpSp>
          <p:grpSp>
            <p:nvGrpSpPr>
              <p:cNvPr id="88" name="Group 326">
                <a:extLst>
                  <a:ext uri="{FF2B5EF4-FFF2-40B4-BE49-F238E27FC236}">
                    <a16:creationId xmlns:a16="http://schemas.microsoft.com/office/drawing/2014/main" id="{1C58B557-4E37-CDF2-EBB3-BD04522CB23A}"/>
                  </a:ext>
                </a:extLst>
              </p:cNvPr>
              <p:cNvGrpSpPr/>
              <p:nvPr/>
            </p:nvGrpSpPr>
            <p:grpSpPr>
              <a:xfrm>
                <a:off x="3899665" y="3598912"/>
                <a:ext cx="1315990" cy="1687823"/>
                <a:chOff x="8787115" y="1200955"/>
                <a:chExt cx="1315990" cy="1687823"/>
              </a:xfrm>
            </p:grpSpPr>
            <p:sp>
              <p:nvSpPr>
                <p:cNvPr id="89" name="Freeform: Shape 327">
                  <a:extLst>
                    <a:ext uri="{FF2B5EF4-FFF2-40B4-BE49-F238E27FC236}">
                      <a16:creationId xmlns:a16="http://schemas.microsoft.com/office/drawing/2014/main" id="{8CC1CA8E-4F06-7269-B4A0-111BE338D107}"/>
                    </a:ext>
                  </a:extLst>
                </p:cNvPr>
                <p:cNvSpPr/>
                <p:nvPr/>
              </p:nvSpPr>
              <p:spPr>
                <a:xfrm>
                  <a:off x="8787115" y="1200955"/>
                  <a:ext cx="1315990" cy="1687823"/>
                </a:xfrm>
                <a:custGeom>
                  <a:avLst/>
                  <a:gdLst>
                    <a:gd name="connsiteX0" fmla="*/ 1315843 w 1315990"/>
                    <a:gd name="connsiteY0" fmla="*/ 1480178 h 1687823"/>
                    <a:gd name="connsiteX1" fmla="*/ 1260979 w 1315990"/>
                    <a:gd name="connsiteY1" fmla="*/ 1162424 h 1687823"/>
                    <a:gd name="connsiteX2" fmla="*/ 1076765 w 1315990"/>
                    <a:gd name="connsiteY2" fmla="*/ 699414 h 1687823"/>
                    <a:gd name="connsiteX3" fmla="*/ 956084 w 1315990"/>
                    <a:gd name="connsiteY3" fmla="*/ 516724 h 1687823"/>
                    <a:gd name="connsiteX4" fmla="*/ 874931 w 1315990"/>
                    <a:gd name="connsiteY4" fmla="*/ 408044 h 1687823"/>
                    <a:gd name="connsiteX5" fmla="*/ 878074 w 1315990"/>
                    <a:gd name="connsiteY5" fmla="*/ 316985 h 1687823"/>
                    <a:gd name="connsiteX6" fmla="*/ 1026188 w 1315990"/>
                    <a:gd name="connsiteY6" fmla="*/ 187350 h 1687823"/>
                    <a:gd name="connsiteX7" fmla="*/ 1103435 w 1315990"/>
                    <a:gd name="connsiteY7" fmla="*/ 75907 h 1687823"/>
                    <a:gd name="connsiteX8" fmla="*/ 1117437 w 1315990"/>
                    <a:gd name="connsiteY8" fmla="*/ 34759 h 1687823"/>
                    <a:gd name="connsiteX9" fmla="*/ 1076194 w 1315990"/>
                    <a:gd name="connsiteY9" fmla="*/ 37045 h 1687823"/>
                    <a:gd name="connsiteX10" fmla="*/ 1049333 w 1315990"/>
                    <a:gd name="connsiteY10" fmla="*/ 41998 h 1687823"/>
                    <a:gd name="connsiteX11" fmla="*/ 1029331 w 1315990"/>
                    <a:gd name="connsiteY11" fmla="*/ 33521 h 1687823"/>
                    <a:gd name="connsiteX12" fmla="*/ 901220 w 1315990"/>
                    <a:gd name="connsiteY12" fmla="*/ 25806 h 1687823"/>
                    <a:gd name="connsiteX13" fmla="*/ 784634 w 1315990"/>
                    <a:gd name="connsiteY13" fmla="*/ 22282 h 1687823"/>
                    <a:gd name="connsiteX14" fmla="*/ 740723 w 1315990"/>
                    <a:gd name="connsiteY14" fmla="*/ 39808 h 1687823"/>
                    <a:gd name="connsiteX15" fmla="*/ 630805 w 1315990"/>
                    <a:gd name="connsiteY15" fmla="*/ 13519 h 1687823"/>
                    <a:gd name="connsiteX16" fmla="*/ 586704 w 1315990"/>
                    <a:gd name="connsiteY16" fmla="*/ 7994 h 1687823"/>
                    <a:gd name="connsiteX17" fmla="*/ 414492 w 1315990"/>
                    <a:gd name="connsiteY17" fmla="*/ 18091 h 1687823"/>
                    <a:gd name="connsiteX18" fmla="*/ 378869 w 1315990"/>
                    <a:gd name="connsiteY18" fmla="*/ 10756 h 1687823"/>
                    <a:gd name="connsiteX19" fmla="*/ 192560 w 1315990"/>
                    <a:gd name="connsiteY19" fmla="*/ 42665 h 1687823"/>
                    <a:gd name="connsiteX20" fmla="*/ 267712 w 1315990"/>
                    <a:gd name="connsiteY20" fmla="*/ 188112 h 1687823"/>
                    <a:gd name="connsiteX21" fmla="*/ 464213 w 1315990"/>
                    <a:gd name="connsiteY21" fmla="*/ 327939 h 1687823"/>
                    <a:gd name="connsiteX22" fmla="*/ 457069 w 1315990"/>
                    <a:gd name="connsiteY22" fmla="*/ 417569 h 1687823"/>
                    <a:gd name="connsiteX23" fmla="*/ 420302 w 1315990"/>
                    <a:gd name="connsiteY23" fmla="*/ 450526 h 1687823"/>
                    <a:gd name="connsiteX24" fmla="*/ 147125 w 1315990"/>
                    <a:gd name="connsiteY24" fmla="*/ 900582 h 1687823"/>
                    <a:gd name="connsiteX25" fmla="*/ 821 w 1315990"/>
                    <a:gd name="connsiteY25" fmla="*/ 1544948 h 1687823"/>
                    <a:gd name="connsiteX26" fmla="*/ 128456 w 1315990"/>
                    <a:gd name="connsiteY26" fmla="*/ 1687823 h 1687823"/>
                    <a:gd name="connsiteX27" fmla="*/ 702052 w 1315990"/>
                    <a:gd name="connsiteY27" fmla="*/ 1687823 h 1687823"/>
                    <a:gd name="connsiteX28" fmla="*/ 1184684 w 1315990"/>
                    <a:gd name="connsiteY28" fmla="*/ 1686490 h 1687823"/>
                    <a:gd name="connsiteX29" fmla="*/ 1315843 w 1315990"/>
                    <a:gd name="connsiteY29" fmla="*/ 1480178 h 1687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1315990" h="1687823">
                      <a:moveTo>
                        <a:pt x="1315843" y="1480178"/>
                      </a:moveTo>
                      <a:cubicBezTo>
                        <a:pt x="1313176" y="1361401"/>
                        <a:pt x="1275647" y="1223860"/>
                        <a:pt x="1260979" y="1162424"/>
                      </a:cubicBezTo>
                      <a:cubicBezTo>
                        <a:pt x="1222117" y="1000309"/>
                        <a:pt x="1160014" y="843813"/>
                        <a:pt x="1076765" y="699414"/>
                      </a:cubicBezTo>
                      <a:cubicBezTo>
                        <a:pt x="1040094" y="635787"/>
                        <a:pt x="996374" y="577780"/>
                        <a:pt x="956084" y="516724"/>
                      </a:cubicBezTo>
                      <a:cubicBezTo>
                        <a:pt x="941701" y="494912"/>
                        <a:pt x="906935" y="410806"/>
                        <a:pt x="874931" y="408044"/>
                      </a:cubicBezTo>
                      <a:cubicBezTo>
                        <a:pt x="884170" y="378040"/>
                        <a:pt x="881408" y="347465"/>
                        <a:pt x="878074" y="316985"/>
                      </a:cubicBezTo>
                      <a:cubicBezTo>
                        <a:pt x="944177" y="293744"/>
                        <a:pt x="985516" y="240880"/>
                        <a:pt x="1026188" y="187350"/>
                      </a:cubicBezTo>
                      <a:cubicBezTo>
                        <a:pt x="1050381" y="149059"/>
                        <a:pt x="1076289" y="112102"/>
                        <a:pt x="1103435" y="75907"/>
                      </a:cubicBezTo>
                      <a:cubicBezTo>
                        <a:pt x="1112389" y="63906"/>
                        <a:pt x="1127819" y="50666"/>
                        <a:pt x="1117437" y="34759"/>
                      </a:cubicBezTo>
                      <a:cubicBezTo>
                        <a:pt x="1105340" y="16090"/>
                        <a:pt x="1089815" y="32950"/>
                        <a:pt x="1076194" y="37045"/>
                      </a:cubicBezTo>
                      <a:cubicBezTo>
                        <a:pt x="1067336" y="39712"/>
                        <a:pt x="1059049" y="44761"/>
                        <a:pt x="1049333" y="41998"/>
                      </a:cubicBezTo>
                      <a:cubicBezTo>
                        <a:pt x="1042666" y="38950"/>
                        <a:pt x="1037903" y="27806"/>
                        <a:pt x="1029331" y="33521"/>
                      </a:cubicBezTo>
                      <a:cubicBezTo>
                        <a:pt x="984563" y="63430"/>
                        <a:pt x="935891" y="48856"/>
                        <a:pt x="901220" y="25806"/>
                      </a:cubicBezTo>
                      <a:cubicBezTo>
                        <a:pt x="857976" y="-2960"/>
                        <a:pt x="824448" y="1041"/>
                        <a:pt x="784634" y="22282"/>
                      </a:cubicBezTo>
                      <a:cubicBezTo>
                        <a:pt x="770822" y="29616"/>
                        <a:pt x="755297" y="33807"/>
                        <a:pt x="740723" y="39808"/>
                      </a:cubicBezTo>
                      <a:cubicBezTo>
                        <a:pt x="697766" y="57334"/>
                        <a:pt x="659475" y="51142"/>
                        <a:pt x="630805" y="13519"/>
                      </a:cubicBezTo>
                      <a:cubicBezTo>
                        <a:pt x="616136" y="-5722"/>
                        <a:pt x="603278" y="-1436"/>
                        <a:pt x="586704" y="7994"/>
                      </a:cubicBezTo>
                      <a:cubicBezTo>
                        <a:pt x="531078" y="39808"/>
                        <a:pt x="473738" y="45142"/>
                        <a:pt x="414492" y="18091"/>
                      </a:cubicBezTo>
                      <a:cubicBezTo>
                        <a:pt x="403253" y="12947"/>
                        <a:pt x="391442" y="3994"/>
                        <a:pt x="378869" y="10756"/>
                      </a:cubicBezTo>
                      <a:cubicBezTo>
                        <a:pt x="320195" y="42094"/>
                        <a:pt x="257330" y="47618"/>
                        <a:pt x="192560" y="42665"/>
                      </a:cubicBezTo>
                      <a:cubicBezTo>
                        <a:pt x="218849" y="90481"/>
                        <a:pt x="235994" y="146107"/>
                        <a:pt x="267712" y="188112"/>
                      </a:cubicBezTo>
                      <a:cubicBezTo>
                        <a:pt x="324671" y="246976"/>
                        <a:pt x="389918" y="294030"/>
                        <a:pt x="464213" y="327939"/>
                      </a:cubicBezTo>
                      <a:cubicBezTo>
                        <a:pt x="454878" y="357085"/>
                        <a:pt x="452878" y="386994"/>
                        <a:pt x="457069" y="417569"/>
                      </a:cubicBezTo>
                      <a:cubicBezTo>
                        <a:pt x="438876" y="421189"/>
                        <a:pt x="429732" y="437000"/>
                        <a:pt x="420302" y="450526"/>
                      </a:cubicBezTo>
                      <a:cubicBezTo>
                        <a:pt x="319052" y="595210"/>
                        <a:pt x="215705" y="736657"/>
                        <a:pt x="147125" y="900582"/>
                      </a:cubicBezTo>
                      <a:cubicBezTo>
                        <a:pt x="60353" y="1107941"/>
                        <a:pt x="25777" y="1323206"/>
                        <a:pt x="821" y="1544948"/>
                      </a:cubicBezTo>
                      <a:cubicBezTo>
                        <a:pt x="-7751" y="1621148"/>
                        <a:pt x="51875" y="1687823"/>
                        <a:pt x="128456" y="1687823"/>
                      </a:cubicBezTo>
                      <a:cubicBezTo>
                        <a:pt x="319623" y="1687823"/>
                        <a:pt x="510885" y="1687823"/>
                        <a:pt x="702052" y="1687823"/>
                      </a:cubicBezTo>
                      <a:cubicBezTo>
                        <a:pt x="862929" y="1687823"/>
                        <a:pt x="1023806" y="1687061"/>
                        <a:pt x="1184684" y="1686490"/>
                      </a:cubicBezTo>
                      <a:cubicBezTo>
                        <a:pt x="1290316" y="1686204"/>
                        <a:pt x="1318319" y="1591430"/>
                        <a:pt x="1315843" y="1480178"/>
                      </a:cubicBezTo>
                      <a:close/>
                    </a:path>
                  </a:pathLst>
                </a:custGeom>
                <a:solidFill>
                  <a:srgbClr val="FFE51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0" name="Freeform: Shape 328">
                  <a:extLst>
                    <a:ext uri="{FF2B5EF4-FFF2-40B4-BE49-F238E27FC236}">
                      <a16:creationId xmlns:a16="http://schemas.microsoft.com/office/drawing/2014/main" id="{D8C58419-F607-293E-696A-9A17EDF97EB4}"/>
                    </a:ext>
                  </a:extLst>
                </p:cNvPr>
                <p:cNvSpPr/>
                <p:nvPr/>
              </p:nvSpPr>
              <p:spPr>
                <a:xfrm>
                  <a:off x="9644717" y="2566878"/>
                  <a:ext cx="188596" cy="187773"/>
                </a:xfrm>
                <a:custGeom>
                  <a:avLst/>
                  <a:gdLst>
                    <a:gd name="connsiteX0" fmla="*/ 100482 w 188596"/>
                    <a:gd name="connsiteY0" fmla="*/ 166262 h 187773"/>
                    <a:gd name="connsiteX1" fmla="*/ 99053 w 188596"/>
                    <a:gd name="connsiteY1" fmla="*/ 187027 h 187773"/>
                    <a:gd name="connsiteX2" fmla="*/ 81623 w 188596"/>
                    <a:gd name="connsiteY2" fmla="*/ 183693 h 187773"/>
                    <a:gd name="connsiteX3" fmla="*/ 9137 w 188596"/>
                    <a:gd name="connsiteY3" fmla="*/ 109112 h 187773"/>
                    <a:gd name="connsiteX4" fmla="*/ 23901 w 188596"/>
                    <a:gd name="connsiteY4" fmla="*/ 87681 h 187773"/>
                    <a:gd name="connsiteX5" fmla="*/ 46952 w 188596"/>
                    <a:gd name="connsiteY5" fmla="*/ 57963 h 187773"/>
                    <a:gd name="connsiteX6" fmla="*/ 89433 w 188596"/>
                    <a:gd name="connsiteY6" fmla="*/ 1670 h 187773"/>
                    <a:gd name="connsiteX7" fmla="*/ 110007 w 188596"/>
                    <a:gd name="connsiteY7" fmla="*/ 6338 h 187773"/>
                    <a:gd name="connsiteX8" fmla="*/ 179444 w 188596"/>
                    <a:gd name="connsiteY8" fmla="*/ 77394 h 187773"/>
                    <a:gd name="connsiteX9" fmla="*/ 166681 w 188596"/>
                    <a:gd name="connsiteY9" fmla="*/ 100064 h 187773"/>
                    <a:gd name="connsiteX10" fmla="*/ 159251 w 188596"/>
                    <a:gd name="connsiteY10" fmla="*/ 111494 h 187773"/>
                    <a:gd name="connsiteX11" fmla="*/ 154679 w 188596"/>
                    <a:gd name="connsiteY11" fmla="*/ 123114 h 187773"/>
                    <a:gd name="connsiteX12" fmla="*/ 142583 w 188596"/>
                    <a:gd name="connsiteY12" fmla="*/ 135782 h 187773"/>
                    <a:gd name="connsiteX13" fmla="*/ 130105 w 188596"/>
                    <a:gd name="connsiteY13" fmla="*/ 139592 h 187773"/>
                    <a:gd name="connsiteX14" fmla="*/ 118294 w 188596"/>
                    <a:gd name="connsiteY14" fmla="*/ 143402 h 187773"/>
                    <a:gd name="connsiteX15" fmla="*/ 105435 w 188596"/>
                    <a:gd name="connsiteY15" fmla="*/ 156261 h 187773"/>
                    <a:gd name="connsiteX16" fmla="*/ 100482 w 188596"/>
                    <a:gd name="connsiteY16" fmla="*/ 166262 h 1877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88596" h="187773">
                      <a:moveTo>
                        <a:pt x="100482" y="166262"/>
                      </a:moveTo>
                      <a:cubicBezTo>
                        <a:pt x="107245" y="175502"/>
                        <a:pt x="108864" y="183407"/>
                        <a:pt x="99053" y="187027"/>
                      </a:cubicBezTo>
                      <a:cubicBezTo>
                        <a:pt x="94196" y="188836"/>
                        <a:pt x="85337" y="187217"/>
                        <a:pt x="81623" y="183693"/>
                      </a:cubicBezTo>
                      <a:cubicBezTo>
                        <a:pt x="56667" y="159595"/>
                        <a:pt x="31426" y="135497"/>
                        <a:pt x="9137" y="109112"/>
                      </a:cubicBezTo>
                      <a:cubicBezTo>
                        <a:pt x="3327" y="102159"/>
                        <a:pt x="-14294" y="71774"/>
                        <a:pt x="23901" y="87681"/>
                      </a:cubicBezTo>
                      <a:cubicBezTo>
                        <a:pt x="26092" y="73013"/>
                        <a:pt x="40665" y="67583"/>
                        <a:pt x="46952" y="57963"/>
                      </a:cubicBezTo>
                      <a:cubicBezTo>
                        <a:pt x="59810" y="38341"/>
                        <a:pt x="88481" y="30722"/>
                        <a:pt x="89433" y="1670"/>
                      </a:cubicBezTo>
                      <a:cubicBezTo>
                        <a:pt x="89528" y="-1854"/>
                        <a:pt x="104102" y="432"/>
                        <a:pt x="110007" y="6338"/>
                      </a:cubicBezTo>
                      <a:cubicBezTo>
                        <a:pt x="133534" y="29674"/>
                        <a:pt x="158013" y="52248"/>
                        <a:pt x="179444" y="77394"/>
                      </a:cubicBezTo>
                      <a:cubicBezTo>
                        <a:pt x="185445" y="84347"/>
                        <a:pt x="202019" y="110922"/>
                        <a:pt x="166681" y="100064"/>
                      </a:cubicBezTo>
                      <a:cubicBezTo>
                        <a:pt x="147440" y="94158"/>
                        <a:pt x="153155" y="101588"/>
                        <a:pt x="159251" y="111494"/>
                      </a:cubicBezTo>
                      <a:cubicBezTo>
                        <a:pt x="162680" y="117113"/>
                        <a:pt x="168300" y="130924"/>
                        <a:pt x="154679" y="123114"/>
                      </a:cubicBezTo>
                      <a:cubicBezTo>
                        <a:pt x="122485" y="104826"/>
                        <a:pt x="135153" y="116161"/>
                        <a:pt x="142583" y="135782"/>
                      </a:cubicBezTo>
                      <a:cubicBezTo>
                        <a:pt x="148298" y="150832"/>
                        <a:pt x="135820" y="141783"/>
                        <a:pt x="130105" y="139592"/>
                      </a:cubicBezTo>
                      <a:cubicBezTo>
                        <a:pt x="124771" y="137497"/>
                        <a:pt x="110579" y="129686"/>
                        <a:pt x="118294" y="143402"/>
                      </a:cubicBezTo>
                      <a:cubicBezTo>
                        <a:pt x="135725" y="174263"/>
                        <a:pt x="126771" y="164357"/>
                        <a:pt x="105435" y="156261"/>
                      </a:cubicBezTo>
                      <a:cubicBezTo>
                        <a:pt x="88766" y="149974"/>
                        <a:pt x="101339" y="163310"/>
                        <a:pt x="100482" y="166262"/>
                      </a:cubicBezTo>
                      <a:close/>
                    </a:path>
                  </a:pathLst>
                </a:custGeom>
                <a:solidFill>
                  <a:srgbClr val="EEA12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1" name="Freeform: Shape 329">
                  <a:extLst>
                    <a:ext uri="{FF2B5EF4-FFF2-40B4-BE49-F238E27FC236}">
                      <a16:creationId xmlns:a16="http://schemas.microsoft.com/office/drawing/2014/main" id="{8C929862-D6F4-32D0-BF72-C2F7CCE455AC}"/>
                    </a:ext>
                  </a:extLst>
                </p:cNvPr>
                <p:cNvSpPr/>
                <p:nvPr/>
              </p:nvSpPr>
              <p:spPr>
                <a:xfrm>
                  <a:off x="9271454" y="2052591"/>
                  <a:ext cx="289325" cy="540246"/>
                </a:xfrm>
                <a:custGeom>
                  <a:avLst/>
                  <a:gdLst>
                    <a:gd name="connsiteX0" fmla="*/ 211522 w 289325"/>
                    <a:gd name="connsiteY0" fmla="*/ 252496 h 540246"/>
                    <a:gd name="connsiteX1" fmla="*/ 174470 w 289325"/>
                    <a:gd name="connsiteY1" fmla="*/ 192012 h 540246"/>
                    <a:gd name="connsiteX2" fmla="*/ 183709 w 289325"/>
                    <a:gd name="connsiteY2" fmla="*/ 121718 h 540246"/>
                    <a:gd name="connsiteX3" fmla="*/ 213808 w 289325"/>
                    <a:gd name="connsiteY3" fmla="*/ 110573 h 540246"/>
                    <a:gd name="connsiteX4" fmla="*/ 237144 w 289325"/>
                    <a:gd name="connsiteY4" fmla="*/ 145530 h 540246"/>
                    <a:gd name="connsiteX5" fmla="*/ 270768 w 289325"/>
                    <a:gd name="connsiteY5" fmla="*/ 164390 h 540246"/>
                    <a:gd name="connsiteX6" fmla="*/ 284579 w 289325"/>
                    <a:gd name="connsiteY6" fmla="*/ 125528 h 540246"/>
                    <a:gd name="connsiteX7" fmla="*/ 215237 w 289325"/>
                    <a:gd name="connsiteY7" fmla="*/ 52757 h 540246"/>
                    <a:gd name="connsiteX8" fmla="*/ 183519 w 289325"/>
                    <a:gd name="connsiteY8" fmla="*/ 18848 h 540246"/>
                    <a:gd name="connsiteX9" fmla="*/ 166850 w 289325"/>
                    <a:gd name="connsiteY9" fmla="*/ 83 h 540246"/>
                    <a:gd name="connsiteX10" fmla="*/ 146181 w 289325"/>
                    <a:gd name="connsiteY10" fmla="*/ 19705 h 540246"/>
                    <a:gd name="connsiteX11" fmla="*/ 116367 w 289325"/>
                    <a:gd name="connsiteY11" fmla="*/ 46661 h 540246"/>
                    <a:gd name="connsiteX12" fmla="*/ 26547 w 289325"/>
                    <a:gd name="connsiteY12" fmla="*/ 135243 h 540246"/>
                    <a:gd name="connsiteX13" fmla="*/ 73981 w 289325"/>
                    <a:gd name="connsiteY13" fmla="*/ 249829 h 540246"/>
                    <a:gd name="connsiteX14" fmla="*/ 126654 w 289325"/>
                    <a:gd name="connsiteY14" fmla="*/ 347175 h 540246"/>
                    <a:gd name="connsiteX15" fmla="*/ 126273 w 289325"/>
                    <a:gd name="connsiteY15" fmla="*/ 383274 h 540246"/>
                    <a:gd name="connsiteX16" fmla="*/ 112653 w 289325"/>
                    <a:gd name="connsiteY16" fmla="*/ 430613 h 540246"/>
                    <a:gd name="connsiteX17" fmla="*/ 59979 w 289325"/>
                    <a:gd name="connsiteY17" fmla="*/ 397086 h 540246"/>
                    <a:gd name="connsiteX18" fmla="*/ 50740 w 289325"/>
                    <a:gd name="connsiteY18" fmla="*/ 370416 h 540246"/>
                    <a:gd name="connsiteX19" fmla="*/ 14640 w 289325"/>
                    <a:gd name="connsiteY19" fmla="*/ 352604 h 540246"/>
                    <a:gd name="connsiteX20" fmla="*/ 1591 w 289325"/>
                    <a:gd name="connsiteY20" fmla="*/ 381750 h 540246"/>
                    <a:gd name="connsiteX21" fmla="*/ 83697 w 289325"/>
                    <a:gd name="connsiteY21" fmla="*/ 477286 h 540246"/>
                    <a:gd name="connsiteX22" fmla="*/ 117701 w 289325"/>
                    <a:gd name="connsiteY22" fmla="*/ 513957 h 540246"/>
                    <a:gd name="connsiteX23" fmla="*/ 136465 w 289325"/>
                    <a:gd name="connsiteY23" fmla="*/ 540246 h 540246"/>
                    <a:gd name="connsiteX24" fmla="*/ 155515 w 289325"/>
                    <a:gd name="connsiteY24" fmla="*/ 513957 h 540246"/>
                    <a:gd name="connsiteX25" fmla="*/ 185424 w 289325"/>
                    <a:gd name="connsiteY25" fmla="*/ 484525 h 540246"/>
                    <a:gd name="connsiteX26" fmla="*/ 288389 w 289325"/>
                    <a:gd name="connsiteY26" fmla="*/ 385751 h 540246"/>
                    <a:gd name="connsiteX27" fmla="*/ 211522 w 289325"/>
                    <a:gd name="connsiteY27" fmla="*/ 252496 h 540246"/>
                    <a:gd name="connsiteX28" fmla="*/ 140561 w 289325"/>
                    <a:gd name="connsiteY28" fmla="*/ 133719 h 540246"/>
                    <a:gd name="connsiteX29" fmla="*/ 136179 w 289325"/>
                    <a:gd name="connsiteY29" fmla="*/ 166009 h 540246"/>
                    <a:gd name="connsiteX30" fmla="*/ 118749 w 289325"/>
                    <a:gd name="connsiteY30" fmla="*/ 215063 h 540246"/>
                    <a:gd name="connsiteX31" fmla="*/ 79125 w 289325"/>
                    <a:gd name="connsiteY31" fmla="*/ 159151 h 540246"/>
                    <a:gd name="connsiteX32" fmla="*/ 96174 w 289325"/>
                    <a:gd name="connsiteY32" fmla="*/ 112193 h 540246"/>
                    <a:gd name="connsiteX33" fmla="*/ 138465 w 289325"/>
                    <a:gd name="connsiteY33" fmla="*/ 99620 h 540246"/>
                    <a:gd name="connsiteX34" fmla="*/ 140561 w 289325"/>
                    <a:gd name="connsiteY34" fmla="*/ 133719 h 540246"/>
                    <a:gd name="connsiteX35" fmla="*/ 228858 w 289325"/>
                    <a:gd name="connsiteY35" fmla="*/ 397847 h 540246"/>
                    <a:gd name="connsiteX36" fmla="*/ 178185 w 289325"/>
                    <a:gd name="connsiteY36" fmla="*/ 433090 h 540246"/>
                    <a:gd name="connsiteX37" fmla="*/ 165040 w 289325"/>
                    <a:gd name="connsiteY37" fmla="*/ 389180 h 540246"/>
                    <a:gd name="connsiteX38" fmla="*/ 164754 w 289325"/>
                    <a:gd name="connsiteY38" fmla="*/ 365463 h 540246"/>
                    <a:gd name="connsiteX39" fmla="*/ 165135 w 289325"/>
                    <a:gd name="connsiteY39" fmla="*/ 365463 h 540246"/>
                    <a:gd name="connsiteX40" fmla="*/ 165421 w 289325"/>
                    <a:gd name="connsiteY40" fmla="*/ 346508 h 540246"/>
                    <a:gd name="connsiteX41" fmla="*/ 179042 w 289325"/>
                    <a:gd name="connsiteY41" fmla="*/ 299550 h 540246"/>
                    <a:gd name="connsiteX42" fmla="*/ 234477 w 289325"/>
                    <a:gd name="connsiteY42" fmla="*/ 338126 h 540246"/>
                    <a:gd name="connsiteX43" fmla="*/ 228858 w 289325"/>
                    <a:gd name="connsiteY43" fmla="*/ 397847 h 5402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</a:cxnLst>
                  <a:rect l="l" t="t" r="r" b="b"/>
                  <a:pathLst>
                    <a:path w="289325" h="540246">
                      <a:moveTo>
                        <a:pt x="211522" y="252496"/>
                      </a:moveTo>
                      <a:cubicBezTo>
                        <a:pt x="179518" y="240018"/>
                        <a:pt x="170279" y="222397"/>
                        <a:pt x="174470" y="192012"/>
                      </a:cubicBezTo>
                      <a:cubicBezTo>
                        <a:pt x="177613" y="168581"/>
                        <a:pt x="180375" y="145149"/>
                        <a:pt x="183709" y="121718"/>
                      </a:cubicBezTo>
                      <a:cubicBezTo>
                        <a:pt x="186852" y="100001"/>
                        <a:pt x="198949" y="100668"/>
                        <a:pt x="213808" y="110573"/>
                      </a:cubicBezTo>
                      <a:cubicBezTo>
                        <a:pt x="226286" y="118860"/>
                        <a:pt x="232953" y="131910"/>
                        <a:pt x="237144" y="145530"/>
                      </a:cubicBezTo>
                      <a:cubicBezTo>
                        <a:pt x="242669" y="163437"/>
                        <a:pt x="249813" y="173724"/>
                        <a:pt x="270768" y="164390"/>
                      </a:cubicBezTo>
                      <a:cubicBezTo>
                        <a:pt x="290103" y="155817"/>
                        <a:pt x="290580" y="142482"/>
                        <a:pt x="284579" y="125528"/>
                      </a:cubicBezTo>
                      <a:cubicBezTo>
                        <a:pt x="272292" y="90857"/>
                        <a:pt x="251146" y="65044"/>
                        <a:pt x="215237" y="52757"/>
                      </a:cubicBezTo>
                      <a:cubicBezTo>
                        <a:pt x="199235" y="47232"/>
                        <a:pt x="180947" y="43137"/>
                        <a:pt x="183519" y="18848"/>
                      </a:cubicBezTo>
                      <a:cubicBezTo>
                        <a:pt x="184662" y="8275"/>
                        <a:pt x="178470" y="845"/>
                        <a:pt x="166850" y="83"/>
                      </a:cubicBezTo>
                      <a:cubicBezTo>
                        <a:pt x="152943" y="-869"/>
                        <a:pt x="145800" y="6370"/>
                        <a:pt x="146181" y="19705"/>
                      </a:cubicBezTo>
                      <a:cubicBezTo>
                        <a:pt x="146752" y="40946"/>
                        <a:pt x="134846" y="44184"/>
                        <a:pt x="116367" y="46661"/>
                      </a:cubicBezTo>
                      <a:cubicBezTo>
                        <a:pt x="64170" y="53519"/>
                        <a:pt x="34929" y="80856"/>
                        <a:pt x="26547" y="135243"/>
                      </a:cubicBezTo>
                      <a:cubicBezTo>
                        <a:pt x="19403" y="181439"/>
                        <a:pt x="29880" y="230208"/>
                        <a:pt x="73981" y="249829"/>
                      </a:cubicBezTo>
                      <a:cubicBezTo>
                        <a:pt x="125892" y="272975"/>
                        <a:pt x="135227" y="306789"/>
                        <a:pt x="126654" y="347175"/>
                      </a:cubicBezTo>
                      <a:cubicBezTo>
                        <a:pt x="126654" y="364320"/>
                        <a:pt x="128464" y="374321"/>
                        <a:pt x="126273" y="383274"/>
                      </a:cubicBezTo>
                      <a:cubicBezTo>
                        <a:pt x="122178" y="399657"/>
                        <a:pt x="138942" y="426708"/>
                        <a:pt x="112653" y="430613"/>
                      </a:cubicBezTo>
                      <a:cubicBezTo>
                        <a:pt x="91412" y="433757"/>
                        <a:pt x="69885" y="420231"/>
                        <a:pt x="59979" y="397086"/>
                      </a:cubicBezTo>
                      <a:cubicBezTo>
                        <a:pt x="56265" y="388418"/>
                        <a:pt x="52074" y="379559"/>
                        <a:pt x="50740" y="370416"/>
                      </a:cubicBezTo>
                      <a:cubicBezTo>
                        <a:pt x="47311" y="345936"/>
                        <a:pt x="29690" y="350223"/>
                        <a:pt x="14640" y="352604"/>
                      </a:cubicBezTo>
                      <a:cubicBezTo>
                        <a:pt x="-2790" y="355366"/>
                        <a:pt x="-885" y="367844"/>
                        <a:pt x="1591" y="381750"/>
                      </a:cubicBezTo>
                      <a:cubicBezTo>
                        <a:pt x="10354" y="429947"/>
                        <a:pt x="39215" y="460046"/>
                        <a:pt x="83697" y="477286"/>
                      </a:cubicBezTo>
                      <a:cubicBezTo>
                        <a:pt x="100842" y="483954"/>
                        <a:pt x="121511" y="486716"/>
                        <a:pt x="117701" y="513957"/>
                      </a:cubicBezTo>
                      <a:cubicBezTo>
                        <a:pt x="115891" y="526816"/>
                        <a:pt x="118082" y="540151"/>
                        <a:pt x="136465" y="540246"/>
                      </a:cubicBezTo>
                      <a:cubicBezTo>
                        <a:pt x="155134" y="540342"/>
                        <a:pt x="155229" y="526816"/>
                        <a:pt x="155515" y="513957"/>
                      </a:cubicBezTo>
                      <a:cubicBezTo>
                        <a:pt x="155991" y="494241"/>
                        <a:pt x="167136" y="487763"/>
                        <a:pt x="185424" y="484525"/>
                      </a:cubicBezTo>
                      <a:cubicBezTo>
                        <a:pt x="249527" y="473095"/>
                        <a:pt x="282388" y="440710"/>
                        <a:pt x="288389" y="385751"/>
                      </a:cubicBezTo>
                      <a:cubicBezTo>
                        <a:pt x="294771" y="326315"/>
                        <a:pt x="268482" y="274785"/>
                        <a:pt x="211522" y="252496"/>
                      </a:cubicBezTo>
                      <a:close/>
                      <a:moveTo>
                        <a:pt x="140561" y="133719"/>
                      </a:moveTo>
                      <a:cubicBezTo>
                        <a:pt x="138370" y="144292"/>
                        <a:pt x="139418" y="155817"/>
                        <a:pt x="136179" y="166009"/>
                      </a:cubicBezTo>
                      <a:cubicBezTo>
                        <a:pt x="130845" y="182678"/>
                        <a:pt x="151610" y="210300"/>
                        <a:pt x="118749" y="215063"/>
                      </a:cubicBezTo>
                      <a:cubicBezTo>
                        <a:pt x="101223" y="217635"/>
                        <a:pt x="79029" y="183725"/>
                        <a:pt x="79125" y="159151"/>
                      </a:cubicBezTo>
                      <a:cubicBezTo>
                        <a:pt x="77886" y="140958"/>
                        <a:pt x="83316" y="124385"/>
                        <a:pt x="96174" y="112193"/>
                      </a:cubicBezTo>
                      <a:cubicBezTo>
                        <a:pt x="107604" y="101429"/>
                        <a:pt x="124559" y="93048"/>
                        <a:pt x="138465" y="99620"/>
                      </a:cubicBezTo>
                      <a:cubicBezTo>
                        <a:pt x="150943" y="105621"/>
                        <a:pt x="143037" y="121718"/>
                        <a:pt x="140561" y="133719"/>
                      </a:cubicBezTo>
                      <a:close/>
                      <a:moveTo>
                        <a:pt x="228858" y="397847"/>
                      </a:moveTo>
                      <a:cubicBezTo>
                        <a:pt x="222571" y="420993"/>
                        <a:pt x="200664" y="436138"/>
                        <a:pt x="178185" y="433090"/>
                      </a:cubicBezTo>
                      <a:cubicBezTo>
                        <a:pt x="153515" y="429756"/>
                        <a:pt x="168279" y="404515"/>
                        <a:pt x="165040" y="389180"/>
                      </a:cubicBezTo>
                      <a:cubicBezTo>
                        <a:pt x="163421" y="381560"/>
                        <a:pt x="164754" y="373368"/>
                        <a:pt x="164754" y="365463"/>
                      </a:cubicBezTo>
                      <a:cubicBezTo>
                        <a:pt x="164850" y="365463"/>
                        <a:pt x="164945" y="365463"/>
                        <a:pt x="165135" y="365463"/>
                      </a:cubicBezTo>
                      <a:cubicBezTo>
                        <a:pt x="165135" y="359081"/>
                        <a:pt x="163707" y="352318"/>
                        <a:pt x="165421" y="346508"/>
                      </a:cubicBezTo>
                      <a:cubicBezTo>
                        <a:pt x="170279" y="330315"/>
                        <a:pt x="153039" y="301454"/>
                        <a:pt x="179042" y="299550"/>
                      </a:cubicBezTo>
                      <a:cubicBezTo>
                        <a:pt x="200568" y="298025"/>
                        <a:pt x="222762" y="313742"/>
                        <a:pt x="234477" y="338126"/>
                      </a:cubicBezTo>
                      <a:cubicBezTo>
                        <a:pt x="244955" y="360129"/>
                        <a:pt x="233906" y="379179"/>
                        <a:pt x="228858" y="397847"/>
                      </a:cubicBezTo>
                      <a:close/>
                    </a:path>
                  </a:pathLst>
                </a:custGeom>
                <a:solidFill>
                  <a:srgbClr val="F1AA1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  <p:sp>
              <p:nvSpPr>
                <p:cNvPr id="92" name="Freeform: Shape 330">
                  <a:extLst>
                    <a:ext uri="{FF2B5EF4-FFF2-40B4-BE49-F238E27FC236}">
                      <a16:creationId xmlns:a16="http://schemas.microsoft.com/office/drawing/2014/main" id="{5E705692-7E80-F943-05E4-FF4448C7A59D}"/>
                    </a:ext>
                  </a:extLst>
                </p:cNvPr>
                <p:cNvSpPr/>
                <p:nvPr/>
              </p:nvSpPr>
              <p:spPr>
                <a:xfrm>
                  <a:off x="9242126" y="1508987"/>
                  <a:ext cx="426235" cy="360235"/>
                </a:xfrm>
                <a:custGeom>
                  <a:avLst/>
                  <a:gdLst>
                    <a:gd name="connsiteX0" fmla="*/ 422016 w 426235"/>
                    <a:gd name="connsiteY0" fmla="*/ 0 h 360235"/>
                    <a:gd name="connsiteX1" fmla="*/ 418015 w 426235"/>
                    <a:gd name="connsiteY1" fmla="*/ 106108 h 360235"/>
                    <a:gd name="connsiteX2" fmla="*/ 359151 w 426235"/>
                    <a:gd name="connsiteY2" fmla="*/ 122111 h 360235"/>
                    <a:gd name="connsiteX3" fmla="*/ 344863 w 426235"/>
                    <a:gd name="connsiteY3" fmla="*/ 167164 h 360235"/>
                    <a:gd name="connsiteX4" fmla="*/ 203608 w 426235"/>
                    <a:gd name="connsiteY4" fmla="*/ 143066 h 360235"/>
                    <a:gd name="connsiteX5" fmla="*/ 182272 w 426235"/>
                    <a:gd name="connsiteY5" fmla="*/ 173831 h 360235"/>
                    <a:gd name="connsiteX6" fmla="*/ 161602 w 426235"/>
                    <a:gd name="connsiteY6" fmla="*/ 360236 h 360235"/>
                    <a:gd name="connsiteX7" fmla="*/ 168270 w 426235"/>
                    <a:gd name="connsiteY7" fmla="*/ 174689 h 360235"/>
                    <a:gd name="connsiteX8" fmla="*/ 136742 w 426235"/>
                    <a:gd name="connsiteY8" fmla="*/ 142399 h 360235"/>
                    <a:gd name="connsiteX9" fmla="*/ 2630 w 426235"/>
                    <a:gd name="connsiteY9" fmla="*/ 113443 h 360235"/>
                    <a:gd name="connsiteX10" fmla="*/ 12917 w 426235"/>
                    <a:gd name="connsiteY10" fmla="*/ 9620 h 360235"/>
                    <a:gd name="connsiteX11" fmla="*/ 314860 w 426235"/>
                    <a:gd name="connsiteY11" fmla="*/ 14002 h 360235"/>
                    <a:gd name="connsiteX12" fmla="*/ 422016 w 426235"/>
                    <a:gd name="connsiteY12" fmla="*/ 0 h 360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26235" h="360235">
                      <a:moveTo>
                        <a:pt x="422016" y="0"/>
                      </a:moveTo>
                      <a:cubicBezTo>
                        <a:pt x="425826" y="35528"/>
                        <a:pt x="430779" y="71152"/>
                        <a:pt x="418015" y="106108"/>
                      </a:cubicBezTo>
                      <a:cubicBezTo>
                        <a:pt x="398394" y="111633"/>
                        <a:pt x="379153" y="119920"/>
                        <a:pt x="359151" y="122111"/>
                      </a:cubicBezTo>
                      <a:cubicBezTo>
                        <a:pt x="326290" y="125825"/>
                        <a:pt x="328861" y="140875"/>
                        <a:pt x="344863" y="167164"/>
                      </a:cubicBezTo>
                      <a:cubicBezTo>
                        <a:pt x="302858" y="107728"/>
                        <a:pt x="250185" y="146685"/>
                        <a:pt x="203608" y="143066"/>
                      </a:cubicBezTo>
                      <a:cubicBezTo>
                        <a:pt x="183129" y="141446"/>
                        <a:pt x="184462" y="160592"/>
                        <a:pt x="182272" y="173831"/>
                      </a:cubicBezTo>
                      <a:cubicBezTo>
                        <a:pt x="171985" y="235553"/>
                        <a:pt x="165698" y="297751"/>
                        <a:pt x="161602" y="360236"/>
                      </a:cubicBezTo>
                      <a:cubicBezTo>
                        <a:pt x="149410" y="297751"/>
                        <a:pt x="157507" y="235458"/>
                        <a:pt x="168270" y="174689"/>
                      </a:cubicBezTo>
                      <a:cubicBezTo>
                        <a:pt x="174556" y="139541"/>
                        <a:pt x="158840" y="141065"/>
                        <a:pt x="136742" y="142399"/>
                      </a:cubicBezTo>
                      <a:cubicBezTo>
                        <a:pt x="89308" y="145161"/>
                        <a:pt x="45683" y="130683"/>
                        <a:pt x="2630" y="113443"/>
                      </a:cubicBezTo>
                      <a:cubicBezTo>
                        <a:pt x="-2799" y="77915"/>
                        <a:pt x="-37" y="43244"/>
                        <a:pt x="12917" y="9620"/>
                      </a:cubicBezTo>
                      <a:cubicBezTo>
                        <a:pt x="113311" y="26860"/>
                        <a:pt x="214180" y="19145"/>
                        <a:pt x="314860" y="14002"/>
                      </a:cubicBezTo>
                      <a:cubicBezTo>
                        <a:pt x="350674" y="12097"/>
                        <a:pt x="386297" y="4763"/>
                        <a:pt x="422016" y="0"/>
                      </a:cubicBezTo>
                      <a:close/>
                    </a:path>
                  </a:pathLst>
                </a:custGeom>
                <a:solidFill>
                  <a:srgbClr val="FDB62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Arial"/>
                  </a:endParaRPr>
                </a:p>
              </p:txBody>
            </p:sp>
          </p:grpSp>
        </p:grpSp>
        <p:grpSp>
          <p:nvGrpSpPr>
            <p:cNvPr id="74" name="Graphic 7">
              <a:extLst>
                <a:ext uri="{FF2B5EF4-FFF2-40B4-BE49-F238E27FC236}">
                  <a16:creationId xmlns:a16="http://schemas.microsoft.com/office/drawing/2014/main" id="{BCF23BD5-8AEA-4CE3-D9B9-913A4823FBA0}"/>
                </a:ext>
              </a:extLst>
            </p:cNvPr>
            <p:cNvGrpSpPr/>
            <p:nvPr/>
          </p:nvGrpSpPr>
          <p:grpSpPr>
            <a:xfrm>
              <a:off x="3562465" y="901087"/>
              <a:ext cx="2829439" cy="1124024"/>
              <a:chOff x="411162" y="4636452"/>
              <a:chExt cx="4867275" cy="1933575"/>
            </a:xfrm>
          </p:grpSpPr>
          <p:sp>
            <p:nvSpPr>
              <p:cNvPr id="75" name="Freeform: Shape 340">
                <a:extLst>
                  <a:ext uri="{FF2B5EF4-FFF2-40B4-BE49-F238E27FC236}">
                    <a16:creationId xmlns:a16="http://schemas.microsoft.com/office/drawing/2014/main" id="{49933794-B6F6-5293-9050-F0031EFDF13A}"/>
                  </a:ext>
                </a:extLst>
              </p:cNvPr>
              <p:cNvSpPr/>
              <p:nvPr/>
            </p:nvSpPr>
            <p:spPr>
              <a:xfrm>
                <a:off x="1268888" y="4779339"/>
                <a:ext cx="817911" cy="425945"/>
              </a:xfrm>
              <a:custGeom>
                <a:avLst/>
                <a:gdLst>
                  <a:gd name="connsiteX0" fmla="*/ 20098 w 817911"/>
                  <a:gd name="connsiteY0" fmla="*/ 138576 h 425945"/>
                  <a:gd name="connsiteX1" fmla="*/ 0 w 817911"/>
                  <a:gd name="connsiteY1" fmla="*/ 2654 h 425945"/>
                  <a:gd name="connsiteX2" fmla="*/ 47339 w 817911"/>
                  <a:gd name="connsiteY2" fmla="*/ 2369 h 425945"/>
                  <a:gd name="connsiteX3" fmla="*/ 323469 w 817911"/>
                  <a:gd name="connsiteY3" fmla="*/ 55232 h 425945"/>
                  <a:gd name="connsiteX4" fmla="*/ 786955 w 817911"/>
                  <a:gd name="connsiteY4" fmla="*/ 261925 h 425945"/>
                  <a:gd name="connsiteX5" fmla="*/ 817912 w 817911"/>
                  <a:gd name="connsiteY5" fmla="*/ 425945 h 425945"/>
                  <a:gd name="connsiteX6" fmla="*/ 187261 w 817911"/>
                  <a:gd name="connsiteY6" fmla="*/ 143243 h 425945"/>
                  <a:gd name="connsiteX7" fmla="*/ 110014 w 817911"/>
                  <a:gd name="connsiteY7" fmla="*/ 133433 h 425945"/>
                  <a:gd name="connsiteX8" fmla="*/ 20098 w 817911"/>
                  <a:gd name="connsiteY8" fmla="*/ 138576 h 4259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17911" h="425945">
                    <a:moveTo>
                      <a:pt x="20098" y="138576"/>
                    </a:moveTo>
                    <a:cubicBezTo>
                      <a:pt x="15335" y="92951"/>
                      <a:pt x="8382" y="65329"/>
                      <a:pt x="0" y="2654"/>
                    </a:cubicBezTo>
                    <a:cubicBezTo>
                      <a:pt x="15811" y="2750"/>
                      <a:pt x="33623" y="-13"/>
                      <a:pt x="47339" y="2369"/>
                    </a:cubicBezTo>
                    <a:cubicBezTo>
                      <a:pt x="160782" y="-7347"/>
                      <a:pt x="235267" y="13322"/>
                      <a:pt x="323469" y="55232"/>
                    </a:cubicBezTo>
                    <a:cubicBezTo>
                      <a:pt x="464915" y="122384"/>
                      <a:pt x="775049" y="257829"/>
                      <a:pt x="786955" y="261925"/>
                    </a:cubicBezTo>
                    <a:cubicBezTo>
                      <a:pt x="789051" y="276879"/>
                      <a:pt x="814483" y="402514"/>
                      <a:pt x="817912" y="425945"/>
                    </a:cubicBezTo>
                    <a:cubicBezTo>
                      <a:pt x="655130" y="353174"/>
                      <a:pt x="233839" y="166389"/>
                      <a:pt x="187261" y="143243"/>
                    </a:cubicBezTo>
                    <a:cubicBezTo>
                      <a:pt x="161734" y="130480"/>
                      <a:pt x="138493" y="132766"/>
                      <a:pt x="110014" y="133433"/>
                    </a:cubicBezTo>
                    <a:cubicBezTo>
                      <a:pt x="73819" y="134385"/>
                      <a:pt x="55912" y="134385"/>
                      <a:pt x="20098" y="138576"/>
                    </a:cubicBezTo>
                    <a:close/>
                  </a:path>
                </a:pathLst>
              </a:custGeom>
              <a:solidFill>
                <a:srgbClr val="98989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76" name="Freeform: Shape 341">
                <a:extLst>
                  <a:ext uri="{FF2B5EF4-FFF2-40B4-BE49-F238E27FC236}">
                    <a16:creationId xmlns:a16="http://schemas.microsoft.com/office/drawing/2014/main" id="{06643BAE-AF7F-D9A8-7A56-5FDAF6D973FD}"/>
                  </a:ext>
                </a:extLst>
              </p:cNvPr>
              <p:cNvSpPr/>
              <p:nvPr/>
            </p:nvSpPr>
            <p:spPr>
              <a:xfrm>
                <a:off x="2385123" y="5780880"/>
                <a:ext cx="678179" cy="782669"/>
              </a:xfrm>
              <a:custGeom>
                <a:avLst/>
                <a:gdLst>
                  <a:gd name="connsiteX0" fmla="*/ 558641 w 678179"/>
                  <a:gd name="connsiteY0" fmla="*/ 388429 h 782669"/>
                  <a:gd name="connsiteX1" fmla="*/ 558641 w 678179"/>
                  <a:gd name="connsiteY1" fmla="*/ 388429 h 782669"/>
                  <a:gd name="connsiteX2" fmla="*/ 454819 w 678179"/>
                  <a:gd name="connsiteY2" fmla="*/ 474631 h 782669"/>
                  <a:gd name="connsiteX3" fmla="*/ 221075 w 678179"/>
                  <a:gd name="connsiteY3" fmla="*/ 643509 h 782669"/>
                  <a:gd name="connsiteX4" fmla="*/ 178784 w 678179"/>
                  <a:gd name="connsiteY4" fmla="*/ 660559 h 782669"/>
                  <a:gd name="connsiteX5" fmla="*/ 155924 w 678179"/>
                  <a:gd name="connsiteY5" fmla="*/ 498919 h 782669"/>
                  <a:gd name="connsiteX6" fmla="*/ 121348 w 678179"/>
                  <a:gd name="connsiteY6" fmla="*/ 121634 h 782669"/>
                  <a:gd name="connsiteX7" fmla="*/ 121348 w 678179"/>
                  <a:gd name="connsiteY7" fmla="*/ 121634 h 782669"/>
                  <a:gd name="connsiteX8" fmla="*/ 121348 w 678179"/>
                  <a:gd name="connsiteY8" fmla="*/ 121634 h 782669"/>
                  <a:gd name="connsiteX9" fmla="*/ 0 w 678179"/>
                  <a:gd name="connsiteY9" fmla="*/ 0 h 782669"/>
                  <a:gd name="connsiteX10" fmla="*/ 20669 w 678179"/>
                  <a:gd name="connsiteY10" fmla="*/ 235744 h 782669"/>
                  <a:gd name="connsiteX11" fmla="*/ 74390 w 678179"/>
                  <a:gd name="connsiteY11" fmla="*/ 782669 h 782669"/>
                  <a:gd name="connsiteX12" fmla="*/ 198501 w 678179"/>
                  <a:gd name="connsiteY12" fmla="*/ 782669 h 782669"/>
                  <a:gd name="connsiteX13" fmla="*/ 202216 w 678179"/>
                  <a:gd name="connsiteY13" fmla="*/ 772763 h 782669"/>
                  <a:gd name="connsiteX14" fmla="*/ 678180 w 678179"/>
                  <a:gd name="connsiteY14" fmla="*/ 430054 h 782669"/>
                  <a:gd name="connsiteX15" fmla="*/ 558641 w 678179"/>
                  <a:gd name="connsiteY15" fmla="*/ 388429 h 782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678179" h="782669">
                    <a:moveTo>
                      <a:pt x="558641" y="388429"/>
                    </a:moveTo>
                    <a:cubicBezTo>
                      <a:pt x="558641" y="388429"/>
                      <a:pt x="558641" y="388429"/>
                      <a:pt x="558641" y="388429"/>
                    </a:cubicBezTo>
                    <a:cubicBezTo>
                      <a:pt x="535495" y="430816"/>
                      <a:pt x="490157" y="447008"/>
                      <a:pt x="454819" y="474631"/>
                    </a:cubicBezTo>
                    <a:cubicBezTo>
                      <a:pt x="379190" y="533876"/>
                      <a:pt x="298799" y="586835"/>
                      <a:pt x="221075" y="643509"/>
                    </a:cubicBezTo>
                    <a:cubicBezTo>
                      <a:pt x="208693" y="652558"/>
                      <a:pt x="196596" y="664178"/>
                      <a:pt x="178784" y="660559"/>
                    </a:cubicBezTo>
                    <a:cubicBezTo>
                      <a:pt x="157067" y="608743"/>
                      <a:pt x="161163" y="552926"/>
                      <a:pt x="155924" y="498919"/>
                    </a:cubicBezTo>
                    <a:cubicBezTo>
                      <a:pt x="143732" y="373190"/>
                      <a:pt x="125349" y="248031"/>
                      <a:pt x="121348" y="121634"/>
                    </a:cubicBezTo>
                    <a:lnTo>
                      <a:pt x="121348" y="121634"/>
                    </a:lnTo>
                    <a:cubicBezTo>
                      <a:pt x="121348" y="121634"/>
                      <a:pt x="121348" y="121634"/>
                      <a:pt x="121348" y="121634"/>
                    </a:cubicBezTo>
                    <a:cubicBezTo>
                      <a:pt x="80867" y="81058"/>
                      <a:pt x="40386" y="40577"/>
                      <a:pt x="0" y="0"/>
                    </a:cubicBezTo>
                    <a:cubicBezTo>
                      <a:pt x="6858" y="78581"/>
                      <a:pt x="13144" y="157258"/>
                      <a:pt x="20669" y="235744"/>
                    </a:cubicBezTo>
                    <a:cubicBezTo>
                      <a:pt x="38290" y="418052"/>
                      <a:pt x="56483" y="600361"/>
                      <a:pt x="74390" y="782669"/>
                    </a:cubicBezTo>
                    <a:cubicBezTo>
                      <a:pt x="115729" y="782669"/>
                      <a:pt x="157163" y="782669"/>
                      <a:pt x="198501" y="782669"/>
                    </a:cubicBezTo>
                    <a:cubicBezTo>
                      <a:pt x="200406" y="779526"/>
                      <a:pt x="201644" y="776287"/>
                      <a:pt x="202216" y="772763"/>
                    </a:cubicBezTo>
                    <a:cubicBezTo>
                      <a:pt x="362521" y="660845"/>
                      <a:pt x="522446" y="548354"/>
                      <a:pt x="678180" y="430054"/>
                    </a:cubicBezTo>
                    <a:cubicBezTo>
                      <a:pt x="638270" y="416052"/>
                      <a:pt x="598456" y="402241"/>
                      <a:pt x="558641" y="388429"/>
                    </a:cubicBezTo>
                    <a:close/>
                  </a:path>
                </a:pathLst>
              </a:custGeom>
              <a:solidFill>
                <a:srgbClr val="888888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77" name="Freeform: Shape 342">
                <a:extLst>
                  <a:ext uri="{FF2B5EF4-FFF2-40B4-BE49-F238E27FC236}">
                    <a16:creationId xmlns:a16="http://schemas.microsoft.com/office/drawing/2014/main" id="{12145548-8BAD-ED33-9CD4-EB1285474333}"/>
                  </a:ext>
                </a:extLst>
              </p:cNvPr>
              <p:cNvSpPr/>
              <p:nvPr/>
            </p:nvSpPr>
            <p:spPr>
              <a:xfrm>
                <a:off x="1993169" y="4636547"/>
                <a:ext cx="3284505" cy="1703451"/>
              </a:xfrm>
              <a:custGeom>
                <a:avLst/>
                <a:gdLst>
                  <a:gd name="connsiteX0" fmla="*/ 0 w 3284505"/>
                  <a:gd name="connsiteY0" fmla="*/ 309086 h 1703451"/>
                  <a:gd name="connsiteX1" fmla="*/ 1633156 w 3284505"/>
                  <a:gd name="connsiteY1" fmla="*/ 1703451 h 1703451"/>
                  <a:gd name="connsiteX2" fmla="*/ 3284506 w 3284505"/>
                  <a:gd name="connsiteY2" fmla="*/ 65151 h 1703451"/>
                  <a:gd name="connsiteX3" fmla="*/ 3283077 w 3284505"/>
                  <a:gd name="connsiteY3" fmla="*/ 0 h 1703451"/>
                  <a:gd name="connsiteX4" fmla="*/ 0 w 3284505"/>
                  <a:gd name="connsiteY4" fmla="*/ 309086 h 17034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84505" h="1703451">
                    <a:moveTo>
                      <a:pt x="0" y="309086"/>
                    </a:moveTo>
                    <a:cubicBezTo>
                      <a:pt x="118777" y="1098233"/>
                      <a:pt x="804672" y="1703451"/>
                      <a:pt x="1633156" y="1703451"/>
                    </a:cubicBezTo>
                    <a:cubicBezTo>
                      <a:pt x="2545175" y="1703451"/>
                      <a:pt x="3284506" y="969931"/>
                      <a:pt x="3284506" y="65151"/>
                    </a:cubicBezTo>
                    <a:cubicBezTo>
                      <a:pt x="3284506" y="43339"/>
                      <a:pt x="3283934" y="21622"/>
                      <a:pt x="3283077" y="0"/>
                    </a:cubicBezTo>
                    <a:lnTo>
                      <a:pt x="0" y="309086"/>
                    </a:lnTo>
                    <a:close/>
                  </a:path>
                </a:pathLst>
              </a:custGeom>
              <a:solidFill>
                <a:srgbClr val="17B6F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78" name="Freeform: Shape 343">
                <a:extLst>
                  <a:ext uri="{FF2B5EF4-FFF2-40B4-BE49-F238E27FC236}">
                    <a16:creationId xmlns:a16="http://schemas.microsoft.com/office/drawing/2014/main" id="{B8C17A8A-771D-D65E-AF79-1AC618E7FAD1}"/>
                  </a:ext>
                </a:extLst>
              </p:cNvPr>
              <p:cNvSpPr/>
              <p:nvPr/>
            </p:nvSpPr>
            <p:spPr>
              <a:xfrm>
                <a:off x="3165792" y="5362257"/>
                <a:ext cx="1204912" cy="1204912"/>
              </a:xfrm>
              <a:custGeom>
                <a:avLst/>
                <a:gdLst>
                  <a:gd name="connsiteX0" fmla="*/ 1204913 w 1204912"/>
                  <a:gd name="connsiteY0" fmla="*/ 602456 h 1204912"/>
                  <a:gd name="connsiteX1" fmla="*/ 602456 w 1204912"/>
                  <a:gd name="connsiteY1" fmla="*/ 1204913 h 1204912"/>
                  <a:gd name="connsiteX2" fmla="*/ 0 w 1204912"/>
                  <a:gd name="connsiteY2" fmla="*/ 602456 h 1204912"/>
                  <a:gd name="connsiteX3" fmla="*/ 602456 w 1204912"/>
                  <a:gd name="connsiteY3" fmla="*/ 0 h 1204912"/>
                  <a:gd name="connsiteX4" fmla="*/ 1204913 w 1204912"/>
                  <a:gd name="connsiteY4" fmla="*/ 602456 h 1204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04912" h="1204912">
                    <a:moveTo>
                      <a:pt x="1204913" y="602456"/>
                    </a:moveTo>
                    <a:cubicBezTo>
                      <a:pt x="1204913" y="935184"/>
                      <a:pt x="935184" y="1204913"/>
                      <a:pt x="602456" y="1204913"/>
                    </a:cubicBezTo>
                    <a:cubicBezTo>
                      <a:pt x="269729" y="1204913"/>
                      <a:pt x="0" y="935184"/>
                      <a:pt x="0" y="602456"/>
                    </a:cubicBezTo>
                    <a:cubicBezTo>
                      <a:pt x="0" y="269729"/>
                      <a:pt x="269729" y="0"/>
                      <a:pt x="602456" y="0"/>
                    </a:cubicBezTo>
                    <a:cubicBezTo>
                      <a:pt x="935184" y="0"/>
                      <a:pt x="1204913" y="269729"/>
                      <a:pt x="1204913" y="602456"/>
                    </a:cubicBezTo>
                    <a:close/>
                  </a:path>
                </a:pathLst>
              </a:custGeom>
              <a:solidFill>
                <a:srgbClr val="75757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79" name="Freeform: Shape 344">
                <a:extLst>
                  <a:ext uri="{FF2B5EF4-FFF2-40B4-BE49-F238E27FC236}">
                    <a16:creationId xmlns:a16="http://schemas.microsoft.com/office/drawing/2014/main" id="{B0B3F66D-CC67-5733-CE8A-C76B604A93BE}"/>
                  </a:ext>
                </a:extLst>
              </p:cNvPr>
              <p:cNvSpPr/>
              <p:nvPr/>
            </p:nvSpPr>
            <p:spPr>
              <a:xfrm>
                <a:off x="3328193" y="5524658"/>
                <a:ext cx="880109" cy="880109"/>
              </a:xfrm>
              <a:custGeom>
                <a:avLst/>
                <a:gdLst>
                  <a:gd name="connsiteX0" fmla="*/ 880110 w 880109"/>
                  <a:gd name="connsiteY0" fmla="*/ 440055 h 880109"/>
                  <a:gd name="connsiteX1" fmla="*/ 440055 w 880109"/>
                  <a:gd name="connsiteY1" fmla="*/ 880110 h 880109"/>
                  <a:gd name="connsiteX2" fmla="*/ 0 w 880109"/>
                  <a:gd name="connsiteY2" fmla="*/ 440055 h 880109"/>
                  <a:gd name="connsiteX3" fmla="*/ 440055 w 880109"/>
                  <a:gd name="connsiteY3" fmla="*/ 0 h 880109"/>
                  <a:gd name="connsiteX4" fmla="*/ 880110 w 880109"/>
                  <a:gd name="connsiteY4" fmla="*/ 440055 h 8801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0109" h="880109">
                    <a:moveTo>
                      <a:pt x="880110" y="440055"/>
                    </a:moveTo>
                    <a:cubicBezTo>
                      <a:pt x="880110" y="683091"/>
                      <a:pt x="683091" y="880110"/>
                      <a:pt x="440055" y="880110"/>
                    </a:cubicBezTo>
                    <a:cubicBezTo>
                      <a:pt x="197019" y="880110"/>
                      <a:pt x="0" y="683091"/>
                      <a:pt x="0" y="440055"/>
                    </a:cubicBezTo>
                    <a:cubicBezTo>
                      <a:pt x="0" y="197019"/>
                      <a:pt x="197019" y="0"/>
                      <a:pt x="440055" y="0"/>
                    </a:cubicBezTo>
                    <a:cubicBezTo>
                      <a:pt x="683091" y="0"/>
                      <a:pt x="880110" y="197019"/>
                      <a:pt x="880110" y="440055"/>
                    </a:cubicBezTo>
                    <a:close/>
                  </a:path>
                </a:pathLst>
              </a:custGeom>
              <a:solidFill>
                <a:srgbClr val="E0E0DF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0" name="Freeform: Shape 345">
                <a:extLst>
                  <a:ext uri="{FF2B5EF4-FFF2-40B4-BE49-F238E27FC236}">
                    <a16:creationId xmlns:a16="http://schemas.microsoft.com/office/drawing/2014/main" id="{3E2FC929-1F66-C2C6-EB54-3B846A752946}"/>
                  </a:ext>
                </a:extLst>
              </p:cNvPr>
              <p:cNvSpPr/>
              <p:nvPr/>
            </p:nvSpPr>
            <p:spPr>
              <a:xfrm>
                <a:off x="411203" y="4767268"/>
                <a:ext cx="884945" cy="256899"/>
              </a:xfrm>
              <a:custGeom>
                <a:avLst/>
                <a:gdLst>
                  <a:gd name="connsiteX0" fmla="*/ 882735 w 884945"/>
                  <a:gd name="connsiteY0" fmla="*/ 150076 h 256899"/>
                  <a:gd name="connsiteX1" fmla="*/ 851684 w 884945"/>
                  <a:gd name="connsiteY1" fmla="*/ 178651 h 256899"/>
                  <a:gd name="connsiteX2" fmla="*/ 103686 w 884945"/>
                  <a:gd name="connsiteY2" fmla="*/ 252946 h 256899"/>
                  <a:gd name="connsiteX3" fmla="*/ 26819 w 884945"/>
                  <a:gd name="connsiteY3" fmla="*/ 243421 h 256899"/>
                  <a:gd name="connsiteX4" fmla="*/ 11960 w 884945"/>
                  <a:gd name="connsiteY4" fmla="*/ 92831 h 256899"/>
                  <a:gd name="connsiteX5" fmla="*/ 57870 w 884945"/>
                  <a:gd name="connsiteY5" fmla="*/ 75876 h 256899"/>
                  <a:gd name="connsiteX6" fmla="*/ 813203 w 884945"/>
                  <a:gd name="connsiteY6" fmla="*/ 1772 h 256899"/>
                  <a:gd name="connsiteX7" fmla="*/ 857685 w 884945"/>
                  <a:gd name="connsiteY7" fmla="*/ 14630 h 256899"/>
                  <a:gd name="connsiteX8" fmla="*/ 882735 w 884945"/>
                  <a:gd name="connsiteY8" fmla="*/ 150076 h 256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84945" h="256899">
                    <a:moveTo>
                      <a:pt x="882735" y="150076"/>
                    </a:moveTo>
                    <a:cubicBezTo>
                      <a:pt x="878735" y="183985"/>
                      <a:pt x="872544" y="174650"/>
                      <a:pt x="851684" y="178651"/>
                    </a:cubicBezTo>
                    <a:cubicBezTo>
                      <a:pt x="842921" y="179603"/>
                      <a:pt x="106448" y="252755"/>
                      <a:pt x="103686" y="252946"/>
                    </a:cubicBezTo>
                    <a:cubicBezTo>
                      <a:pt x="75777" y="255232"/>
                      <a:pt x="39678" y="264376"/>
                      <a:pt x="26819" y="243421"/>
                    </a:cubicBezTo>
                    <a:cubicBezTo>
                      <a:pt x="-327" y="195891"/>
                      <a:pt x="-9662" y="144551"/>
                      <a:pt x="11960" y="92831"/>
                    </a:cubicBezTo>
                    <a:cubicBezTo>
                      <a:pt x="17675" y="79115"/>
                      <a:pt x="42345" y="77591"/>
                      <a:pt x="57870" y="75876"/>
                    </a:cubicBezTo>
                    <a:cubicBezTo>
                      <a:pt x="196173" y="61112"/>
                      <a:pt x="699855" y="12630"/>
                      <a:pt x="813203" y="1772"/>
                    </a:cubicBezTo>
                    <a:cubicBezTo>
                      <a:pt x="829681" y="152"/>
                      <a:pt x="844635" y="-4801"/>
                      <a:pt x="857685" y="14630"/>
                    </a:cubicBezTo>
                    <a:cubicBezTo>
                      <a:pt x="885212" y="55207"/>
                      <a:pt x="888069" y="109499"/>
                      <a:pt x="882735" y="150076"/>
                    </a:cubicBezTo>
                    <a:close/>
                  </a:path>
                </a:pathLst>
              </a:custGeom>
              <a:solidFill>
                <a:srgbClr val="17B6FF">
                  <a:lumMod val="75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1" name="Freeform: Shape 346">
                <a:extLst>
                  <a:ext uri="{FF2B5EF4-FFF2-40B4-BE49-F238E27FC236}">
                    <a16:creationId xmlns:a16="http://schemas.microsoft.com/office/drawing/2014/main" id="{A773E880-30D9-9DDE-81F4-B7AC09B18CAC}"/>
                  </a:ext>
                </a:extLst>
              </p:cNvPr>
              <p:cNvSpPr/>
              <p:nvPr/>
            </p:nvSpPr>
            <p:spPr>
              <a:xfrm>
                <a:off x="991615" y="4877119"/>
                <a:ext cx="181736" cy="94993"/>
              </a:xfrm>
              <a:custGeom>
                <a:avLst/>
                <a:gdLst>
                  <a:gd name="connsiteX0" fmla="*/ 0 w 181736"/>
                  <a:gd name="connsiteY0" fmla="*/ 94994 h 94993"/>
                  <a:gd name="connsiteX1" fmla="*/ 71247 w 181736"/>
                  <a:gd name="connsiteY1" fmla="*/ 982 h 94993"/>
                  <a:gd name="connsiteX2" fmla="*/ 181737 w 181736"/>
                  <a:gd name="connsiteY2" fmla="*/ 76706 h 94993"/>
                  <a:gd name="connsiteX3" fmla="*/ 0 w 181736"/>
                  <a:gd name="connsiteY3" fmla="*/ 94994 h 94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736" h="94993">
                    <a:moveTo>
                      <a:pt x="0" y="94994"/>
                    </a:moveTo>
                    <a:cubicBezTo>
                      <a:pt x="2286" y="34129"/>
                      <a:pt x="23717" y="5935"/>
                      <a:pt x="71247" y="982"/>
                    </a:cubicBezTo>
                    <a:cubicBezTo>
                      <a:pt x="132683" y="-5400"/>
                      <a:pt x="168783" y="19270"/>
                      <a:pt x="181737" y="76706"/>
                    </a:cubicBezTo>
                    <a:cubicBezTo>
                      <a:pt x="125444" y="81944"/>
                      <a:pt x="65913" y="89088"/>
                      <a:pt x="0" y="94994"/>
                    </a:cubicBezTo>
                    <a:close/>
                  </a:path>
                </a:pathLst>
              </a:custGeom>
              <a:solidFill>
                <a:sysClr val="windowText" lastClr="000000">
                  <a:alpha val="30000"/>
                </a:sys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2" name="Freeform: Shape 347">
                <a:extLst>
                  <a:ext uri="{FF2B5EF4-FFF2-40B4-BE49-F238E27FC236}">
                    <a16:creationId xmlns:a16="http://schemas.microsoft.com/office/drawing/2014/main" id="{23019736-B5BF-547B-0677-D9F1076A56FD}"/>
                  </a:ext>
                </a:extLst>
              </p:cNvPr>
              <p:cNvSpPr/>
              <p:nvPr/>
            </p:nvSpPr>
            <p:spPr>
              <a:xfrm>
                <a:off x="521401" y="4922644"/>
                <a:ext cx="185988" cy="96045"/>
              </a:xfrm>
              <a:custGeom>
                <a:avLst/>
                <a:gdLst>
                  <a:gd name="connsiteX0" fmla="*/ 2727 w 185988"/>
                  <a:gd name="connsiteY0" fmla="*/ 96046 h 96045"/>
                  <a:gd name="connsiteX1" fmla="*/ 53781 w 185988"/>
                  <a:gd name="connsiteY1" fmla="*/ 7368 h 96045"/>
                  <a:gd name="connsiteX2" fmla="*/ 168748 w 185988"/>
                  <a:gd name="connsiteY2" fmla="*/ 39372 h 96045"/>
                  <a:gd name="connsiteX3" fmla="*/ 185988 w 185988"/>
                  <a:gd name="connsiteY3" fmla="*/ 77948 h 96045"/>
                  <a:gd name="connsiteX4" fmla="*/ 2727 w 185988"/>
                  <a:gd name="connsiteY4" fmla="*/ 96046 h 96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988" h="96045">
                    <a:moveTo>
                      <a:pt x="2727" y="96046"/>
                    </a:moveTo>
                    <a:cubicBezTo>
                      <a:pt x="-8512" y="50230"/>
                      <a:pt x="16253" y="23465"/>
                      <a:pt x="53781" y="7368"/>
                    </a:cubicBezTo>
                    <a:cubicBezTo>
                      <a:pt x="94548" y="-10158"/>
                      <a:pt x="144459" y="4796"/>
                      <a:pt x="168748" y="39372"/>
                    </a:cubicBezTo>
                    <a:cubicBezTo>
                      <a:pt x="176654" y="50707"/>
                      <a:pt x="180369" y="64994"/>
                      <a:pt x="185988" y="77948"/>
                    </a:cubicBezTo>
                    <a:cubicBezTo>
                      <a:pt x="114075" y="85187"/>
                      <a:pt x="63878" y="91378"/>
                      <a:pt x="2727" y="96046"/>
                    </a:cubicBezTo>
                    <a:close/>
                  </a:path>
                </a:pathLst>
              </a:custGeom>
              <a:solidFill>
                <a:sysClr val="windowText" lastClr="000000">
                  <a:alpha val="30000"/>
                </a:sys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3" name="Freeform: Shape 348">
                <a:extLst>
                  <a:ext uri="{FF2B5EF4-FFF2-40B4-BE49-F238E27FC236}">
                    <a16:creationId xmlns:a16="http://schemas.microsoft.com/office/drawing/2014/main" id="{D00ECC3B-35A1-4E3E-7AFF-6C6A5CA99E2B}"/>
                  </a:ext>
                </a:extLst>
              </p:cNvPr>
              <p:cNvSpPr/>
              <p:nvPr/>
            </p:nvSpPr>
            <p:spPr>
              <a:xfrm>
                <a:off x="3660323" y="5856974"/>
                <a:ext cx="215941" cy="215286"/>
              </a:xfrm>
              <a:custGeom>
                <a:avLst/>
                <a:gdLst>
                  <a:gd name="connsiteX0" fmla="*/ 109163 w 215941"/>
                  <a:gd name="connsiteY0" fmla="*/ 215276 h 215286"/>
                  <a:gd name="connsiteX1" fmla="*/ 6 w 215941"/>
                  <a:gd name="connsiteY1" fmla="*/ 106691 h 215286"/>
                  <a:gd name="connsiteX2" fmla="*/ 106496 w 215941"/>
                  <a:gd name="connsiteY2" fmla="*/ 11 h 215286"/>
                  <a:gd name="connsiteX3" fmla="*/ 215938 w 215941"/>
                  <a:gd name="connsiteY3" fmla="*/ 108691 h 215286"/>
                  <a:gd name="connsiteX4" fmla="*/ 109163 w 215941"/>
                  <a:gd name="connsiteY4" fmla="*/ 215276 h 215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5941" h="215286">
                    <a:moveTo>
                      <a:pt x="109163" y="215276"/>
                    </a:moveTo>
                    <a:cubicBezTo>
                      <a:pt x="50775" y="216133"/>
                      <a:pt x="-660" y="164984"/>
                      <a:pt x="6" y="106691"/>
                    </a:cubicBezTo>
                    <a:cubicBezTo>
                      <a:pt x="578" y="50303"/>
                      <a:pt x="49917" y="868"/>
                      <a:pt x="106496" y="11"/>
                    </a:cubicBezTo>
                    <a:cubicBezTo>
                      <a:pt x="164503" y="-847"/>
                      <a:pt x="216414" y="50779"/>
                      <a:pt x="215938" y="108691"/>
                    </a:cubicBezTo>
                    <a:cubicBezTo>
                      <a:pt x="215271" y="165079"/>
                      <a:pt x="165837" y="214418"/>
                      <a:pt x="109163" y="215276"/>
                    </a:cubicBezTo>
                    <a:close/>
                  </a:path>
                </a:pathLst>
              </a:custGeom>
              <a:solidFill>
                <a:srgbClr val="757575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4" name="Freeform: Shape 349">
                <a:extLst>
                  <a:ext uri="{FF2B5EF4-FFF2-40B4-BE49-F238E27FC236}">
                    <a16:creationId xmlns:a16="http://schemas.microsoft.com/office/drawing/2014/main" id="{3FB18BFB-659C-0F92-4821-6F416E8E0B5E}"/>
                  </a:ext>
                </a:extLst>
              </p:cNvPr>
              <p:cNvSpPr/>
              <p:nvPr/>
            </p:nvSpPr>
            <p:spPr>
              <a:xfrm>
                <a:off x="758633" y="4902265"/>
                <a:ext cx="181737" cy="94993"/>
              </a:xfrm>
              <a:custGeom>
                <a:avLst/>
                <a:gdLst>
                  <a:gd name="connsiteX0" fmla="*/ 0 w 181737"/>
                  <a:gd name="connsiteY0" fmla="*/ 94994 h 94993"/>
                  <a:gd name="connsiteX1" fmla="*/ 71247 w 181737"/>
                  <a:gd name="connsiteY1" fmla="*/ 982 h 94993"/>
                  <a:gd name="connsiteX2" fmla="*/ 181737 w 181737"/>
                  <a:gd name="connsiteY2" fmla="*/ 76706 h 94993"/>
                  <a:gd name="connsiteX3" fmla="*/ 0 w 181737"/>
                  <a:gd name="connsiteY3" fmla="*/ 94994 h 949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1737" h="94993">
                    <a:moveTo>
                      <a:pt x="0" y="94994"/>
                    </a:moveTo>
                    <a:cubicBezTo>
                      <a:pt x="2286" y="34129"/>
                      <a:pt x="23717" y="5935"/>
                      <a:pt x="71247" y="982"/>
                    </a:cubicBezTo>
                    <a:cubicBezTo>
                      <a:pt x="132683" y="-5400"/>
                      <a:pt x="168783" y="19270"/>
                      <a:pt x="181737" y="76706"/>
                    </a:cubicBezTo>
                    <a:cubicBezTo>
                      <a:pt x="116110" y="81754"/>
                      <a:pt x="63151" y="86516"/>
                      <a:pt x="0" y="94994"/>
                    </a:cubicBezTo>
                    <a:close/>
                  </a:path>
                </a:pathLst>
              </a:custGeom>
              <a:solidFill>
                <a:sysClr val="windowText" lastClr="000000">
                  <a:alpha val="30000"/>
                </a:sys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85" name="Freeform: Shape 350">
                <a:extLst>
                  <a:ext uri="{FF2B5EF4-FFF2-40B4-BE49-F238E27FC236}">
                    <a16:creationId xmlns:a16="http://schemas.microsoft.com/office/drawing/2014/main" id="{3DB4A918-C47D-2236-98C1-F12E9E6747DB}"/>
                  </a:ext>
                </a:extLst>
              </p:cNvPr>
              <p:cNvSpPr/>
              <p:nvPr/>
            </p:nvSpPr>
            <p:spPr>
              <a:xfrm>
                <a:off x="2019648" y="4769802"/>
                <a:ext cx="3256502" cy="418147"/>
              </a:xfrm>
              <a:custGeom>
                <a:avLst/>
                <a:gdLst>
                  <a:gd name="connsiteX0" fmla="*/ 3256503 w 3256502"/>
                  <a:gd name="connsiteY0" fmla="*/ 0 h 418147"/>
                  <a:gd name="connsiteX1" fmla="*/ 0 w 3256502"/>
                  <a:gd name="connsiteY1" fmla="*/ 311563 h 418147"/>
                  <a:gd name="connsiteX2" fmla="*/ 29432 w 3256502"/>
                  <a:gd name="connsiteY2" fmla="*/ 418148 h 418147"/>
                  <a:gd name="connsiteX3" fmla="*/ 3248311 w 3256502"/>
                  <a:gd name="connsiteY3" fmla="*/ 110204 h 418147"/>
                  <a:gd name="connsiteX4" fmla="*/ 3256503 w 3256502"/>
                  <a:gd name="connsiteY4" fmla="*/ 0 h 4181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6502" h="418147">
                    <a:moveTo>
                      <a:pt x="3256503" y="0"/>
                    </a:moveTo>
                    <a:lnTo>
                      <a:pt x="0" y="311563"/>
                    </a:lnTo>
                    <a:cubicBezTo>
                      <a:pt x="8573" y="347567"/>
                      <a:pt x="18383" y="383096"/>
                      <a:pt x="29432" y="418148"/>
                    </a:cubicBezTo>
                    <a:lnTo>
                      <a:pt x="3248311" y="110204"/>
                    </a:lnTo>
                    <a:cubicBezTo>
                      <a:pt x="3252216" y="73819"/>
                      <a:pt x="3254978" y="37052"/>
                      <a:pt x="3256503" y="0"/>
                    </a:cubicBezTo>
                    <a:close/>
                  </a:path>
                </a:pathLst>
              </a:custGeom>
              <a:solidFill>
                <a:srgbClr val="17B6FF">
                  <a:lumMod val="5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</p:grpSp>
      </p:grpSp>
      <p:grpSp>
        <p:nvGrpSpPr>
          <p:cNvPr id="101" name="그룹 2">
            <a:extLst>
              <a:ext uri="{FF2B5EF4-FFF2-40B4-BE49-F238E27FC236}">
                <a16:creationId xmlns:a16="http://schemas.microsoft.com/office/drawing/2014/main" id="{B6447166-977B-119B-DD0B-C2AF7D9D1F4A}"/>
              </a:ext>
            </a:extLst>
          </p:cNvPr>
          <p:cNvGrpSpPr/>
          <p:nvPr/>
        </p:nvGrpSpPr>
        <p:grpSpPr>
          <a:xfrm>
            <a:off x="10461011" y="186752"/>
            <a:ext cx="1500551" cy="1284330"/>
            <a:chOff x="3629121" y="0"/>
            <a:chExt cx="4933141" cy="6860462"/>
          </a:xfrm>
        </p:grpSpPr>
        <p:sp>
          <p:nvSpPr>
            <p:cNvPr id="102" name="자유형: 도형 5">
              <a:extLst>
                <a:ext uri="{FF2B5EF4-FFF2-40B4-BE49-F238E27FC236}">
                  <a16:creationId xmlns:a16="http://schemas.microsoft.com/office/drawing/2014/main" id="{F9E2B317-2597-3AF1-5381-69550E83062A}"/>
                </a:ext>
              </a:extLst>
            </p:cNvPr>
            <p:cNvSpPr/>
            <p:nvPr/>
          </p:nvSpPr>
          <p:spPr>
            <a:xfrm>
              <a:off x="5273039" y="5557135"/>
              <a:ext cx="1187950" cy="689032"/>
            </a:xfrm>
            <a:custGeom>
              <a:avLst/>
              <a:gdLst>
                <a:gd name="connsiteX0" fmla="*/ 1187951 w 1187950"/>
                <a:gd name="connsiteY0" fmla="*/ 344362 h 689032"/>
                <a:gd name="connsiteX1" fmla="*/ 596515 w 1187950"/>
                <a:gd name="connsiteY1" fmla="*/ 689033 h 689032"/>
                <a:gd name="connsiteX2" fmla="*/ 0 w 1187950"/>
                <a:gd name="connsiteY2" fmla="*/ 344671 h 689032"/>
                <a:gd name="connsiteX3" fmla="*/ 591435 w 1187950"/>
                <a:gd name="connsiteY3" fmla="*/ 0 h 689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50" h="689032">
                  <a:moveTo>
                    <a:pt x="1187951" y="344362"/>
                  </a:moveTo>
                  <a:lnTo>
                    <a:pt x="596515" y="689033"/>
                  </a:lnTo>
                  <a:lnTo>
                    <a:pt x="0" y="344671"/>
                  </a:lnTo>
                  <a:lnTo>
                    <a:pt x="591435" y="0"/>
                  </a:lnTo>
                  <a:close/>
                </a:path>
              </a:pathLst>
            </a:custGeom>
            <a:solidFill>
              <a:sysClr val="windowText" lastClr="000000">
                <a:lumMod val="75000"/>
                <a:lumOff val="25000"/>
                <a:alpha val="6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3" name="자유형: 도형 4">
              <a:extLst>
                <a:ext uri="{FF2B5EF4-FFF2-40B4-BE49-F238E27FC236}">
                  <a16:creationId xmlns:a16="http://schemas.microsoft.com/office/drawing/2014/main" id="{666B180E-6083-35A1-C85A-D052B5588B8C}"/>
                </a:ext>
              </a:extLst>
            </p:cNvPr>
            <p:cNvSpPr/>
            <p:nvPr/>
          </p:nvSpPr>
          <p:spPr>
            <a:xfrm>
              <a:off x="6335221" y="4964468"/>
              <a:ext cx="1187950" cy="689032"/>
            </a:xfrm>
            <a:custGeom>
              <a:avLst/>
              <a:gdLst>
                <a:gd name="connsiteX0" fmla="*/ 1187951 w 1187950"/>
                <a:gd name="connsiteY0" fmla="*/ 344362 h 689032"/>
                <a:gd name="connsiteX1" fmla="*/ 596515 w 1187950"/>
                <a:gd name="connsiteY1" fmla="*/ 689033 h 689032"/>
                <a:gd name="connsiteX2" fmla="*/ 0 w 1187950"/>
                <a:gd name="connsiteY2" fmla="*/ 344671 h 689032"/>
                <a:gd name="connsiteX3" fmla="*/ 591435 w 1187950"/>
                <a:gd name="connsiteY3" fmla="*/ 0 h 689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50" h="689032">
                  <a:moveTo>
                    <a:pt x="1187951" y="344362"/>
                  </a:moveTo>
                  <a:lnTo>
                    <a:pt x="596515" y="689033"/>
                  </a:lnTo>
                  <a:lnTo>
                    <a:pt x="0" y="344671"/>
                  </a:lnTo>
                  <a:lnTo>
                    <a:pt x="591435" y="0"/>
                  </a:lnTo>
                  <a:close/>
                </a:path>
              </a:pathLst>
            </a:custGeom>
            <a:solidFill>
              <a:sysClr val="windowText" lastClr="000000">
                <a:lumMod val="75000"/>
                <a:lumOff val="25000"/>
                <a:alpha val="6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4" name="자유형: 도형 6">
              <a:extLst>
                <a:ext uri="{FF2B5EF4-FFF2-40B4-BE49-F238E27FC236}">
                  <a16:creationId xmlns:a16="http://schemas.microsoft.com/office/drawing/2014/main" id="{2B4C3BA7-4097-00A1-1C37-F14B77B6E438}"/>
                </a:ext>
              </a:extLst>
            </p:cNvPr>
            <p:cNvSpPr/>
            <p:nvPr/>
          </p:nvSpPr>
          <p:spPr>
            <a:xfrm>
              <a:off x="7374312" y="4356407"/>
              <a:ext cx="1187950" cy="689032"/>
            </a:xfrm>
            <a:custGeom>
              <a:avLst/>
              <a:gdLst>
                <a:gd name="connsiteX0" fmla="*/ 1187950 w 1187950"/>
                <a:gd name="connsiteY0" fmla="*/ 344362 h 689032"/>
                <a:gd name="connsiteX1" fmla="*/ 596515 w 1187950"/>
                <a:gd name="connsiteY1" fmla="*/ 689033 h 689032"/>
                <a:gd name="connsiteX2" fmla="*/ 0 w 1187950"/>
                <a:gd name="connsiteY2" fmla="*/ 344671 h 689032"/>
                <a:gd name="connsiteX3" fmla="*/ 591435 w 1187950"/>
                <a:gd name="connsiteY3" fmla="*/ 0 h 689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50" h="689032">
                  <a:moveTo>
                    <a:pt x="1187950" y="344362"/>
                  </a:moveTo>
                  <a:lnTo>
                    <a:pt x="596515" y="689033"/>
                  </a:lnTo>
                  <a:lnTo>
                    <a:pt x="0" y="344671"/>
                  </a:lnTo>
                  <a:lnTo>
                    <a:pt x="591435" y="0"/>
                  </a:lnTo>
                  <a:close/>
                </a:path>
              </a:pathLst>
            </a:custGeom>
            <a:solidFill>
              <a:sysClr val="windowText" lastClr="000000">
                <a:lumMod val="75000"/>
                <a:lumOff val="25000"/>
                <a:alpha val="6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5" name="자유형: 도형 7">
              <a:extLst>
                <a:ext uri="{FF2B5EF4-FFF2-40B4-BE49-F238E27FC236}">
                  <a16:creationId xmlns:a16="http://schemas.microsoft.com/office/drawing/2014/main" id="{8057CB01-E888-FECB-FED6-0DE79B0E3F74}"/>
                </a:ext>
              </a:extLst>
            </p:cNvPr>
            <p:cNvSpPr/>
            <p:nvPr/>
          </p:nvSpPr>
          <p:spPr>
            <a:xfrm>
              <a:off x="4429605" y="4446308"/>
              <a:ext cx="3944697" cy="2287231"/>
            </a:xfrm>
            <a:custGeom>
              <a:avLst/>
              <a:gdLst>
                <a:gd name="connsiteX0" fmla="*/ 3944697 w 3944697"/>
                <a:gd name="connsiteY0" fmla="*/ 123613 h 2287231"/>
                <a:gd name="connsiteX1" fmla="*/ 207818 w 3944697"/>
                <a:gd name="connsiteY1" fmla="*/ 2287232 h 2287231"/>
                <a:gd name="connsiteX2" fmla="*/ 0 w 3944697"/>
                <a:gd name="connsiteY2" fmla="*/ 2163619 h 2287231"/>
                <a:gd name="connsiteX3" fmla="*/ 3736879 w 3944697"/>
                <a:gd name="connsiteY3" fmla="*/ 0 h 2287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697" h="2287231">
                  <a:moveTo>
                    <a:pt x="3944697" y="123613"/>
                  </a:moveTo>
                  <a:lnTo>
                    <a:pt x="207818" y="2287232"/>
                  </a:lnTo>
                  <a:lnTo>
                    <a:pt x="0" y="2163619"/>
                  </a:lnTo>
                  <a:lnTo>
                    <a:pt x="3736879" y="0"/>
                  </a:lnTo>
                  <a:close/>
                </a:path>
              </a:pathLst>
            </a:custGeom>
            <a:solidFill>
              <a:sysClr val="windowText" lastClr="000000">
                <a:lumMod val="75000"/>
                <a:lumOff val="25000"/>
                <a:alpha val="6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6" name="자유형: 도형 8">
              <a:extLst>
                <a:ext uri="{FF2B5EF4-FFF2-40B4-BE49-F238E27FC236}">
                  <a16:creationId xmlns:a16="http://schemas.microsoft.com/office/drawing/2014/main" id="{B9D49EFB-D477-4A30-1776-4835E6445D51}"/>
                </a:ext>
              </a:extLst>
            </p:cNvPr>
            <p:cNvSpPr/>
            <p:nvPr/>
          </p:nvSpPr>
          <p:spPr>
            <a:xfrm>
              <a:off x="4254961" y="6171353"/>
              <a:ext cx="1187950" cy="689109"/>
            </a:xfrm>
            <a:custGeom>
              <a:avLst/>
              <a:gdLst>
                <a:gd name="connsiteX0" fmla="*/ 1187950 w 1187950"/>
                <a:gd name="connsiteY0" fmla="*/ 344439 h 689109"/>
                <a:gd name="connsiteX1" fmla="*/ 596515 w 1187950"/>
                <a:gd name="connsiteY1" fmla="*/ 689110 h 689109"/>
                <a:gd name="connsiteX2" fmla="*/ 0 w 1187950"/>
                <a:gd name="connsiteY2" fmla="*/ 344748 h 689109"/>
                <a:gd name="connsiteX3" fmla="*/ 591435 w 1187950"/>
                <a:gd name="connsiteY3" fmla="*/ 0 h 68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87950" h="689109">
                  <a:moveTo>
                    <a:pt x="1187950" y="344439"/>
                  </a:moveTo>
                  <a:lnTo>
                    <a:pt x="596515" y="689110"/>
                  </a:lnTo>
                  <a:lnTo>
                    <a:pt x="0" y="344748"/>
                  </a:lnTo>
                  <a:lnTo>
                    <a:pt x="591435" y="0"/>
                  </a:lnTo>
                  <a:close/>
                </a:path>
              </a:pathLst>
            </a:custGeom>
            <a:solidFill>
              <a:sysClr val="windowText" lastClr="000000">
                <a:lumMod val="75000"/>
                <a:lumOff val="25000"/>
                <a:alpha val="6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7" name="자유형: 도형 9">
              <a:extLst>
                <a:ext uri="{FF2B5EF4-FFF2-40B4-BE49-F238E27FC236}">
                  <a16:creationId xmlns:a16="http://schemas.microsoft.com/office/drawing/2014/main" id="{2729E42F-E13E-24BF-821F-F55B060AA0A0}"/>
                </a:ext>
              </a:extLst>
            </p:cNvPr>
            <p:cNvSpPr/>
            <p:nvPr/>
          </p:nvSpPr>
          <p:spPr>
            <a:xfrm>
              <a:off x="4384963" y="5073842"/>
              <a:ext cx="904394" cy="524625"/>
            </a:xfrm>
            <a:custGeom>
              <a:avLst/>
              <a:gdLst>
                <a:gd name="connsiteX0" fmla="*/ 904394 w 904394"/>
                <a:gd name="connsiteY0" fmla="*/ 262236 h 524625"/>
                <a:gd name="connsiteX1" fmla="*/ 454121 w 904394"/>
                <a:gd name="connsiteY1" fmla="*/ 524625 h 524625"/>
                <a:gd name="connsiteX2" fmla="*/ 0 w 904394"/>
                <a:gd name="connsiteY2" fmla="*/ 262466 h 524625"/>
                <a:gd name="connsiteX3" fmla="*/ 450273 w 904394"/>
                <a:gd name="connsiteY3" fmla="*/ 0 h 5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4394" h="524625">
                  <a:moveTo>
                    <a:pt x="904394" y="262236"/>
                  </a:moveTo>
                  <a:lnTo>
                    <a:pt x="454121" y="524625"/>
                  </a:lnTo>
                  <a:lnTo>
                    <a:pt x="0" y="262466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FFD434">
                <a:lumMod val="60000"/>
                <a:lumOff val="40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8" name="자유형: 도형 10">
              <a:extLst>
                <a:ext uri="{FF2B5EF4-FFF2-40B4-BE49-F238E27FC236}">
                  <a16:creationId xmlns:a16="http://schemas.microsoft.com/office/drawing/2014/main" id="{0B281FBB-D458-0984-34B9-5E3FE858B693}"/>
                </a:ext>
              </a:extLst>
            </p:cNvPr>
            <p:cNvSpPr/>
            <p:nvPr/>
          </p:nvSpPr>
          <p:spPr>
            <a:xfrm>
              <a:off x="3629121" y="0"/>
              <a:ext cx="4441151" cy="5010727"/>
            </a:xfrm>
            <a:custGeom>
              <a:avLst/>
              <a:gdLst>
                <a:gd name="connsiteX0" fmla="*/ 0 w 4441151"/>
                <a:gd name="connsiteY0" fmla="*/ 4926061 h 5010727"/>
                <a:gd name="connsiteX1" fmla="*/ 257156 w 4441151"/>
                <a:gd name="connsiteY1" fmla="*/ 4772583 h 5010727"/>
                <a:gd name="connsiteX2" fmla="*/ 2795925 w 4441151"/>
                <a:gd name="connsiteY2" fmla="*/ 2717107 h 5010727"/>
                <a:gd name="connsiteX3" fmla="*/ 3728413 w 4441151"/>
                <a:gd name="connsiteY3" fmla="*/ 1465657 h 5010727"/>
                <a:gd name="connsiteX4" fmla="*/ 3885123 w 4441151"/>
                <a:gd name="connsiteY4" fmla="*/ 1136535 h 5010727"/>
                <a:gd name="connsiteX5" fmla="*/ 3870884 w 4441151"/>
                <a:gd name="connsiteY5" fmla="*/ 1094586 h 5010727"/>
                <a:gd name="connsiteX6" fmla="*/ 3616653 w 4441151"/>
                <a:gd name="connsiteY6" fmla="*/ 944880 h 5010727"/>
                <a:gd name="connsiteX7" fmla="*/ 4441152 w 4441151"/>
                <a:gd name="connsiteY7" fmla="*/ 0 h 5010727"/>
                <a:gd name="connsiteX8" fmla="*/ 4394431 w 4441151"/>
                <a:gd name="connsiteY8" fmla="*/ 1403773 h 5010727"/>
                <a:gd name="connsiteX9" fmla="*/ 4079087 w 4441151"/>
                <a:gd name="connsiteY9" fmla="*/ 1217661 h 5010727"/>
                <a:gd name="connsiteX10" fmla="*/ 4031519 w 4441151"/>
                <a:gd name="connsiteY10" fmla="*/ 1243446 h 5010727"/>
                <a:gd name="connsiteX11" fmla="*/ 3591945 w 4441151"/>
                <a:gd name="connsiteY11" fmla="*/ 2026535 h 5010727"/>
                <a:gd name="connsiteX12" fmla="*/ 3173769 w 4441151"/>
                <a:gd name="connsiteY12" fmla="*/ 2565708 h 5010727"/>
                <a:gd name="connsiteX13" fmla="*/ 2701329 w 4441151"/>
                <a:gd name="connsiteY13" fmla="*/ 3070937 h 5010727"/>
                <a:gd name="connsiteX14" fmla="*/ 2106430 w 4441151"/>
                <a:gd name="connsiteY14" fmla="*/ 3621809 h 5010727"/>
                <a:gd name="connsiteX15" fmla="*/ 1285394 w 4441151"/>
                <a:gd name="connsiteY15" fmla="*/ 4271818 h 5010727"/>
                <a:gd name="connsiteX16" fmla="*/ 146242 w 4441151"/>
                <a:gd name="connsiteY16" fmla="*/ 5010728 h 5010727"/>
                <a:gd name="connsiteX17" fmla="*/ 0 w 4441151"/>
                <a:gd name="connsiteY17" fmla="*/ 4926061 h 5010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41151" h="5010727">
                  <a:moveTo>
                    <a:pt x="0" y="4926061"/>
                  </a:moveTo>
                  <a:cubicBezTo>
                    <a:pt x="85052" y="4873952"/>
                    <a:pt x="172181" y="4824923"/>
                    <a:pt x="257156" y="4772583"/>
                  </a:cubicBezTo>
                  <a:cubicBezTo>
                    <a:pt x="1192107" y="4197004"/>
                    <a:pt x="2044700" y="3519286"/>
                    <a:pt x="2795925" y="2717107"/>
                  </a:cubicBezTo>
                  <a:cubicBezTo>
                    <a:pt x="3153526" y="2335261"/>
                    <a:pt x="3477260" y="1927244"/>
                    <a:pt x="3728413" y="1465657"/>
                  </a:cubicBezTo>
                  <a:cubicBezTo>
                    <a:pt x="3786525" y="1358823"/>
                    <a:pt x="3838402" y="1248833"/>
                    <a:pt x="3885123" y="1136535"/>
                  </a:cubicBezTo>
                  <a:cubicBezTo>
                    <a:pt x="3893744" y="1115830"/>
                    <a:pt x="3890819" y="1105978"/>
                    <a:pt x="3870884" y="1094586"/>
                  </a:cubicBezTo>
                  <a:cubicBezTo>
                    <a:pt x="3786525" y="1046326"/>
                    <a:pt x="3703244" y="996065"/>
                    <a:pt x="3616653" y="944880"/>
                  </a:cubicBezTo>
                  <a:cubicBezTo>
                    <a:pt x="3890665" y="630921"/>
                    <a:pt x="4169064" y="311727"/>
                    <a:pt x="4441152" y="0"/>
                  </a:cubicBezTo>
                  <a:cubicBezTo>
                    <a:pt x="4439844" y="161790"/>
                    <a:pt x="4410364" y="1031394"/>
                    <a:pt x="4394431" y="1403773"/>
                  </a:cubicBezTo>
                  <a:cubicBezTo>
                    <a:pt x="4296988" y="1346893"/>
                    <a:pt x="4176453" y="1274618"/>
                    <a:pt x="4079087" y="1217661"/>
                  </a:cubicBezTo>
                  <a:cubicBezTo>
                    <a:pt x="4056304" y="1208424"/>
                    <a:pt x="4048607" y="1200727"/>
                    <a:pt x="4031519" y="1243446"/>
                  </a:cubicBezTo>
                  <a:cubicBezTo>
                    <a:pt x="3916604" y="1510761"/>
                    <a:pt x="3759508" y="1789315"/>
                    <a:pt x="3591945" y="2026535"/>
                  </a:cubicBezTo>
                  <a:cubicBezTo>
                    <a:pt x="3461713" y="2210878"/>
                    <a:pt x="3321782" y="2395374"/>
                    <a:pt x="3173769" y="2565708"/>
                  </a:cubicBezTo>
                  <a:cubicBezTo>
                    <a:pt x="3088871" y="2663383"/>
                    <a:pt x="2773065" y="2999586"/>
                    <a:pt x="2701329" y="3070937"/>
                  </a:cubicBezTo>
                  <a:cubicBezTo>
                    <a:pt x="2509674" y="3261668"/>
                    <a:pt x="2310246" y="3444086"/>
                    <a:pt x="2106430" y="3621809"/>
                  </a:cubicBezTo>
                  <a:cubicBezTo>
                    <a:pt x="1843501" y="3850948"/>
                    <a:pt x="1566488" y="4065463"/>
                    <a:pt x="1285394" y="4271818"/>
                  </a:cubicBezTo>
                  <a:cubicBezTo>
                    <a:pt x="969818" y="4502728"/>
                    <a:pt x="338667" y="4910667"/>
                    <a:pt x="146242" y="5010728"/>
                  </a:cubicBezTo>
                  <a:cubicBezTo>
                    <a:pt x="92364" y="4979940"/>
                    <a:pt x="69273" y="4964546"/>
                    <a:pt x="0" y="4926061"/>
                  </a:cubicBezTo>
                  <a:close/>
                </a:path>
              </a:pathLst>
            </a:custGeom>
            <a:solidFill>
              <a:srgbClr val="FF0000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09" name="자유형: 도형 11">
              <a:extLst>
                <a:ext uri="{FF2B5EF4-FFF2-40B4-BE49-F238E27FC236}">
                  <a16:creationId xmlns:a16="http://schemas.microsoft.com/office/drawing/2014/main" id="{2A403683-8AA5-99C4-587D-1295798CC211}"/>
                </a:ext>
              </a:extLst>
            </p:cNvPr>
            <p:cNvSpPr/>
            <p:nvPr/>
          </p:nvSpPr>
          <p:spPr>
            <a:xfrm>
              <a:off x="3774978" y="1207296"/>
              <a:ext cx="3956396" cy="3895794"/>
            </a:xfrm>
            <a:custGeom>
              <a:avLst/>
              <a:gdLst>
                <a:gd name="connsiteX0" fmla="*/ 0 w 3956396"/>
                <a:gd name="connsiteY0" fmla="*/ 3804124 h 3895794"/>
                <a:gd name="connsiteX1" fmla="*/ 166947 w 3956396"/>
                <a:gd name="connsiteY1" fmla="*/ 3709528 h 3895794"/>
                <a:gd name="connsiteX2" fmla="*/ 1584498 w 3956396"/>
                <a:gd name="connsiteY2" fmla="*/ 2720237 h 3895794"/>
                <a:gd name="connsiteX3" fmla="*/ 2354195 w 3956396"/>
                <a:gd name="connsiteY3" fmla="*/ 2047598 h 3895794"/>
                <a:gd name="connsiteX4" fmla="*/ 3088794 w 3956396"/>
                <a:gd name="connsiteY4" fmla="*/ 1272052 h 3895794"/>
                <a:gd name="connsiteX5" fmla="*/ 3848331 w 3956396"/>
                <a:gd name="connsiteY5" fmla="*/ 111503 h 3895794"/>
                <a:gd name="connsiteX6" fmla="*/ 3882506 w 3956396"/>
                <a:gd name="connsiteY6" fmla="*/ 30069 h 3895794"/>
                <a:gd name="connsiteX7" fmla="*/ 3936924 w 3956396"/>
                <a:gd name="connsiteY7" fmla="*/ 13597 h 3895794"/>
                <a:gd name="connsiteX8" fmla="*/ 3956397 w 3956396"/>
                <a:gd name="connsiteY8" fmla="*/ 25912 h 3895794"/>
                <a:gd name="connsiteX9" fmla="*/ 3499967 w 3956396"/>
                <a:gd name="connsiteY9" fmla="*/ 842792 h 3895794"/>
                <a:gd name="connsiteX10" fmla="*/ 2380211 w 3956396"/>
                <a:gd name="connsiteY10" fmla="*/ 2117410 h 3895794"/>
                <a:gd name="connsiteX11" fmla="*/ 145396 w 3956396"/>
                <a:gd name="connsiteY11" fmla="*/ 3812052 h 3895794"/>
                <a:gd name="connsiteX12" fmla="*/ 385 w 3956396"/>
                <a:gd name="connsiteY12" fmla="*/ 3895795 h 3895794"/>
                <a:gd name="connsiteX13" fmla="*/ 0 w 3956396"/>
                <a:gd name="connsiteY13" fmla="*/ 3804124 h 389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6396" h="3895794">
                  <a:moveTo>
                    <a:pt x="0" y="3804124"/>
                  </a:moveTo>
                  <a:cubicBezTo>
                    <a:pt x="69658" y="3764946"/>
                    <a:pt x="112145" y="3742471"/>
                    <a:pt x="166947" y="3709528"/>
                  </a:cubicBezTo>
                  <a:cubicBezTo>
                    <a:pt x="662016" y="3412194"/>
                    <a:pt x="1134764" y="3082533"/>
                    <a:pt x="1584498" y="2720237"/>
                  </a:cubicBezTo>
                  <a:cubicBezTo>
                    <a:pt x="1850044" y="2506338"/>
                    <a:pt x="2106122" y="2281663"/>
                    <a:pt x="2354195" y="2047598"/>
                  </a:cubicBezTo>
                  <a:cubicBezTo>
                    <a:pt x="2613737" y="1802758"/>
                    <a:pt x="2859579" y="1545217"/>
                    <a:pt x="3088794" y="1272052"/>
                  </a:cubicBezTo>
                  <a:cubicBezTo>
                    <a:pt x="3387898" y="915528"/>
                    <a:pt x="3656677" y="538607"/>
                    <a:pt x="3848331" y="111503"/>
                  </a:cubicBezTo>
                  <a:cubicBezTo>
                    <a:pt x="3860416" y="84640"/>
                    <a:pt x="3873885" y="58086"/>
                    <a:pt x="3882506" y="30069"/>
                  </a:cubicBezTo>
                  <a:cubicBezTo>
                    <a:pt x="3893435" y="-5337"/>
                    <a:pt x="3910446" y="-7646"/>
                    <a:pt x="3936924" y="13597"/>
                  </a:cubicBezTo>
                  <a:cubicBezTo>
                    <a:pt x="3942850" y="18369"/>
                    <a:pt x="3949854" y="21833"/>
                    <a:pt x="3956397" y="25912"/>
                  </a:cubicBezTo>
                  <a:cubicBezTo>
                    <a:pt x="3834939" y="315395"/>
                    <a:pt x="3679537" y="585867"/>
                    <a:pt x="3499967" y="842792"/>
                  </a:cubicBezTo>
                  <a:cubicBezTo>
                    <a:pt x="3174000" y="1309228"/>
                    <a:pt x="2792307" y="1726866"/>
                    <a:pt x="2380211" y="2117410"/>
                  </a:cubicBezTo>
                  <a:cubicBezTo>
                    <a:pt x="1697567" y="2764263"/>
                    <a:pt x="952577" y="3329298"/>
                    <a:pt x="145396" y="3812052"/>
                  </a:cubicBezTo>
                  <a:cubicBezTo>
                    <a:pt x="100292" y="3838991"/>
                    <a:pt x="45797" y="3869394"/>
                    <a:pt x="385" y="3895795"/>
                  </a:cubicBezTo>
                  <a:cubicBezTo>
                    <a:pt x="385" y="3865007"/>
                    <a:pt x="385" y="3834219"/>
                    <a:pt x="0" y="3804124"/>
                  </a:cubicBez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0" name="자유형: 도형 12">
              <a:extLst>
                <a:ext uri="{FF2B5EF4-FFF2-40B4-BE49-F238E27FC236}">
                  <a16:creationId xmlns:a16="http://schemas.microsoft.com/office/drawing/2014/main" id="{C4D24AF2-61EC-E6E5-16F8-399725630E48}"/>
                </a:ext>
              </a:extLst>
            </p:cNvPr>
            <p:cNvSpPr/>
            <p:nvPr/>
          </p:nvSpPr>
          <p:spPr>
            <a:xfrm>
              <a:off x="8023552" y="0"/>
              <a:ext cx="100599" cy="1422078"/>
            </a:xfrm>
            <a:custGeom>
              <a:avLst/>
              <a:gdLst>
                <a:gd name="connsiteX0" fmla="*/ 0 w 100599"/>
                <a:gd name="connsiteY0" fmla="*/ 1403773 h 1422078"/>
                <a:gd name="connsiteX1" fmla="*/ 46721 w 100599"/>
                <a:gd name="connsiteY1" fmla="*/ 0 h 1422078"/>
                <a:gd name="connsiteX2" fmla="*/ 100599 w 100599"/>
                <a:gd name="connsiteY2" fmla="*/ 0 h 1422078"/>
                <a:gd name="connsiteX3" fmla="*/ 61961 w 100599"/>
                <a:gd name="connsiteY3" fmla="*/ 1377296 h 1422078"/>
                <a:gd name="connsiteX4" fmla="*/ 0 w 100599"/>
                <a:gd name="connsiteY4" fmla="*/ 1403773 h 1422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599" h="1422078">
                  <a:moveTo>
                    <a:pt x="0" y="1403773"/>
                  </a:moveTo>
                  <a:cubicBezTo>
                    <a:pt x="6543" y="1390688"/>
                    <a:pt x="46721" y="130848"/>
                    <a:pt x="46721" y="0"/>
                  </a:cubicBezTo>
                  <a:cubicBezTo>
                    <a:pt x="85206" y="0"/>
                    <a:pt x="77509" y="0"/>
                    <a:pt x="100599" y="0"/>
                  </a:cubicBezTo>
                  <a:cubicBezTo>
                    <a:pt x="92441" y="245533"/>
                    <a:pt x="67964" y="1181639"/>
                    <a:pt x="61961" y="1377296"/>
                  </a:cubicBezTo>
                  <a:cubicBezTo>
                    <a:pt x="60036" y="1440103"/>
                    <a:pt x="61037" y="1424709"/>
                    <a:pt x="0" y="1403773"/>
                  </a:cubicBezTo>
                  <a:close/>
                </a:path>
              </a:pathLst>
            </a:custGeom>
            <a:solidFill>
              <a:sysClr val="window" lastClr="FFFFFF">
                <a:lumMod val="75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1" name="자유형: 도형 13">
              <a:extLst>
                <a:ext uri="{FF2B5EF4-FFF2-40B4-BE49-F238E27FC236}">
                  <a16:creationId xmlns:a16="http://schemas.microsoft.com/office/drawing/2014/main" id="{11C54B23-26C7-6215-5A34-3591DA1410E7}"/>
                </a:ext>
              </a:extLst>
            </p:cNvPr>
            <p:cNvSpPr/>
            <p:nvPr/>
          </p:nvSpPr>
          <p:spPr>
            <a:xfrm>
              <a:off x="4383424" y="5336924"/>
              <a:ext cx="454121" cy="1423939"/>
            </a:xfrm>
            <a:custGeom>
              <a:avLst/>
              <a:gdLst>
                <a:gd name="connsiteX0" fmla="*/ 454121 w 454121"/>
                <a:gd name="connsiteY0" fmla="*/ 1423939 h 1423939"/>
                <a:gd name="connsiteX1" fmla="*/ 0 w 454121"/>
                <a:gd name="connsiteY1" fmla="*/ 1162242 h 1423939"/>
                <a:gd name="connsiteX2" fmla="*/ 0 w 454121"/>
                <a:gd name="connsiteY2" fmla="*/ 0 h 1423939"/>
                <a:gd name="connsiteX3" fmla="*/ 454121 w 454121"/>
                <a:gd name="connsiteY3" fmla="*/ 261697 h 142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1423939">
                  <a:moveTo>
                    <a:pt x="454121" y="1423939"/>
                  </a:moveTo>
                  <a:lnTo>
                    <a:pt x="0" y="1162242"/>
                  </a:lnTo>
                  <a:lnTo>
                    <a:pt x="0" y="0"/>
                  </a:lnTo>
                  <a:lnTo>
                    <a:pt x="454121" y="261697"/>
                  </a:lnTo>
                  <a:close/>
                </a:path>
              </a:pathLst>
            </a:custGeom>
            <a:solidFill>
              <a:srgbClr val="FFD434">
                <a:lumMod val="75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2" name="자유형: 도형 14">
              <a:extLst>
                <a:ext uri="{FF2B5EF4-FFF2-40B4-BE49-F238E27FC236}">
                  <a16:creationId xmlns:a16="http://schemas.microsoft.com/office/drawing/2014/main" id="{8D057566-76B4-F848-05EC-C4EC7B753A5C}"/>
                </a:ext>
              </a:extLst>
            </p:cNvPr>
            <p:cNvSpPr/>
            <p:nvPr/>
          </p:nvSpPr>
          <p:spPr>
            <a:xfrm>
              <a:off x="4837545" y="5336924"/>
              <a:ext cx="454121" cy="1423939"/>
            </a:xfrm>
            <a:custGeom>
              <a:avLst/>
              <a:gdLst>
                <a:gd name="connsiteX0" fmla="*/ 454121 w 454121"/>
                <a:gd name="connsiteY0" fmla="*/ 0 h 1423939"/>
                <a:gd name="connsiteX1" fmla="*/ 0 w 454121"/>
                <a:gd name="connsiteY1" fmla="*/ 261697 h 1423939"/>
                <a:gd name="connsiteX2" fmla="*/ 0 w 454121"/>
                <a:gd name="connsiteY2" fmla="*/ 1423939 h 1423939"/>
                <a:gd name="connsiteX3" fmla="*/ 454121 w 454121"/>
                <a:gd name="connsiteY3" fmla="*/ 1162242 h 1423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1423939">
                  <a:moveTo>
                    <a:pt x="454121" y="0"/>
                  </a:moveTo>
                  <a:lnTo>
                    <a:pt x="0" y="261697"/>
                  </a:lnTo>
                  <a:lnTo>
                    <a:pt x="0" y="1423939"/>
                  </a:lnTo>
                  <a:lnTo>
                    <a:pt x="454121" y="1162242"/>
                  </a:lnTo>
                  <a:close/>
                </a:path>
              </a:pathLst>
            </a:custGeom>
            <a:solidFill>
              <a:srgbClr val="FFD434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3" name="자유형: 도형 15">
              <a:extLst>
                <a:ext uri="{FF2B5EF4-FFF2-40B4-BE49-F238E27FC236}">
                  <a16:creationId xmlns:a16="http://schemas.microsoft.com/office/drawing/2014/main" id="{BC0113B9-6736-1ACC-C520-ED68EFDC4E1F}"/>
                </a:ext>
              </a:extLst>
            </p:cNvPr>
            <p:cNvSpPr/>
            <p:nvPr/>
          </p:nvSpPr>
          <p:spPr>
            <a:xfrm>
              <a:off x="4494029" y="5134263"/>
              <a:ext cx="658167" cy="386003"/>
            </a:xfrm>
            <a:custGeom>
              <a:avLst/>
              <a:gdLst>
                <a:gd name="connsiteX0" fmla="*/ 658168 w 658167"/>
                <a:gd name="connsiteY0" fmla="*/ 123613 h 386003"/>
                <a:gd name="connsiteX1" fmla="*/ 207895 w 658167"/>
                <a:gd name="connsiteY1" fmla="*/ 386003 h 386003"/>
                <a:gd name="connsiteX2" fmla="*/ 0 w 658167"/>
                <a:gd name="connsiteY2" fmla="*/ 262390 h 386003"/>
                <a:gd name="connsiteX3" fmla="*/ 450273 w 658167"/>
                <a:gd name="connsiteY3" fmla="*/ 0 h 386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167" h="386003">
                  <a:moveTo>
                    <a:pt x="658168" y="123613"/>
                  </a:moveTo>
                  <a:lnTo>
                    <a:pt x="207895" y="386003"/>
                  </a:lnTo>
                  <a:lnTo>
                    <a:pt x="0" y="262390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DBDBDB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4" name="자유형: 도형 16">
              <a:extLst>
                <a:ext uri="{FF2B5EF4-FFF2-40B4-BE49-F238E27FC236}">
                  <a16:creationId xmlns:a16="http://schemas.microsoft.com/office/drawing/2014/main" id="{3CDD7D19-4FF3-ABBD-652B-59866CF15D4A}"/>
                </a:ext>
              </a:extLst>
            </p:cNvPr>
            <p:cNvSpPr/>
            <p:nvPr/>
          </p:nvSpPr>
          <p:spPr>
            <a:xfrm>
              <a:off x="5431751" y="4099867"/>
              <a:ext cx="904394" cy="524625"/>
            </a:xfrm>
            <a:custGeom>
              <a:avLst/>
              <a:gdLst>
                <a:gd name="connsiteX0" fmla="*/ 904394 w 904394"/>
                <a:gd name="connsiteY0" fmla="*/ 262236 h 524625"/>
                <a:gd name="connsiteX1" fmla="*/ 454121 w 904394"/>
                <a:gd name="connsiteY1" fmla="*/ 524626 h 524625"/>
                <a:gd name="connsiteX2" fmla="*/ 0 w 904394"/>
                <a:gd name="connsiteY2" fmla="*/ 262467 h 524625"/>
                <a:gd name="connsiteX3" fmla="*/ 450273 w 904394"/>
                <a:gd name="connsiteY3" fmla="*/ 0 h 5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4394" h="524625">
                  <a:moveTo>
                    <a:pt x="904394" y="262236"/>
                  </a:moveTo>
                  <a:lnTo>
                    <a:pt x="454121" y="524626"/>
                  </a:lnTo>
                  <a:lnTo>
                    <a:pt x="0" y="262467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FD9034">
                <a:lumMod val="60000"/>
                <a:lumOff val="40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5" name="자유형: 도형 17">
              <a:extLst>
                <a:ext uri="{FF2B5EF4-FFF2-40B4-BE49-F238E27FC236}">
                  <a16:creationId xmlns:a16="http://schemas.microsoft.com/office/drawing/2014/main" id="{299099F6-E4CE-FE35-0277-CB8C5CEDFC8A}"/>
                </a:ext>
              </a:extLst>
            </p:cNvPr>
            <p:cNvSpPr/>
            <p:nvPr/>
          </p:nvSpPr>
          <p:spPr>
            <a:xfrm>
              <a:off x="5430212" y="4362950"/>
              <a:ext cx="454121" cy="1802322"/>
            </a:xfrm>
            <a:custGeom>
              <a:avLst/>
              <a:gdLst>
                <a:gd name="connsiteX0" fmla="*/ 454121 w 454121"/>
                <a:gd name="connsiteY0" fmla="*/ 1802322 h 1802322"/>
                <a:gd name="connsiteX1" fmla="*/ 0 w 454121"/>
                <a:gd name="connsiteY1" fmla="*/ 1539394 h 1802322"/>
                <a:gd name="connsiteX2" fmla="*/ 0 w 454121"/>
                <a:gd name="connsiteY2" fmla="*/ 0 h 1802322"/>
                <a:gd name="connsiteX3" fmla="*/ 454121 w 454121"/>
                <a:gd name="connsiteY3" fmla="*/ 261697 h 180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1802322">
                  <a:moveTo>
                    <a:pt x="454121" y="1802322"/>
                  </a:moveTo>
                  <a:lnTo>
                    <a:pt x="0" y="1539394"/>
                  </a:lnTo>
                  <a:lnTo>
                    <a:pt x="0" y="0"/>
                  </a:lnTo>
                  <a:lnTo>
                    <a:pt x="454121" y="261697"/>
                  </a:lnTo>
                  <a:close/>
                </a:path>
              </a:pathLst>
            </a:custGeom>
            <a:solidFill>
              <a:srgbClr val="FD9034">
                <a:lumMod val="75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6" name="자유형: 도형 18">
              <a:extLst>
                <a:ext uri="{FF2B5EF4-FFF2-40B4-BE49-F238E27FC236}">
                  <a16:creationId xmlns:a16="http://schemas.microsoft.com/office/drawing/2014/main" id="{652E8014-4427-750C-A983-876E75195550}"/>
                </a:ext>
              </a:extLst>
            </p:cNvPr>
            <p:cNvSpPr/>
            <p:nvPr/>
          </p:nvSpPr>
          <p:spPr>
            <a:xfrm>
              <a:off x="5884333" y="4362950"/>
              <a:ext cx="454121" cy="1801090"/>
            </a:xfrm>
            <a:custGeom>
              <a:avLst/>
              <a:gdLst>
                <a:gd name="connsiteX0" fmla="*/ 454121 w 454121"/>
                <a:gd name="connsiteY0" fmla="*/ 0 h 1801090"/>
                <a:gd name="connsiteX1" fmla="*/ 0 w 454121"/>
                <a:gd name="connsiteY1" fmla="*/ 261697 h 1801090"/>
                <a:gd name="connsiteX2" fmla="*/ 0 w 454121"/>
                <a:gd name="connsiteY2" fmla="*/ 1801091 h 1801090"/>
                <a:gd name="connsiteX3" fmla="*/ 454121 w 454121"/>
                <a:gd name="connsiteY3" fmla="*/ 1539394 h 1801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1801090">
                  <a:moveTo>
                    <a:pt x="454121" y="0"/>
                  </a:moveTo>
                  <a:lnTo>
                    <a:pt x="0" y="261697"/>
                  </a:lnTo>
                  <a:lnTo>
                    <a:pt x="0" y="1801091"/>
                  </a:lnTo>
                  <a:lnTo>
                    <a:pt x="454121" y="1539394"/>
                  </a:lnTo>
                  <a:close/>
                </a:path>
              </a:pathLst>
            </a:custGeom>
            <a:solidFill>
              <a:srgbClr val="FD9034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7" name="자유형: 도형 19">
              <a:extLst>
                <a:ext uri="{FF2B5EF4-FFF2-40B4-BE49-F238E27FC236}">
                  <a16:creationId xmlns:a16="http://schemas.microsoft.com/office/drawing/2014/main" id="{3D141644-4995-07F4-5E29-859BCD52D008}"/>
                </a:ext>
              </a:extLst>
            </p:cNvPr>
            <p:cNvSpPr/>
            <p:nvPr/>
          </p:nvSpPr>
          <p:spPr>
            <a:xfrm>
              <a:off x="5540817" y="4160289"/>
              <a:ext cx="658168" cy="386079"/>
            </a:xfrm>
            <a:custGeom>
              <a:avLst/>
              <a:gdLst>
                <a:gd name="connsiteX0" fmla="*/ 658168 w 658168"/>
                <a:gd name="connsiteY0" fmla="*/ 123613 h 386079"/>
                <a:gd name="connsiteX1" fmla="*/ 207895 w 658168"/>
                <a:gd name="connsiteY1" fmla="*/ 386080 h 386079"/>
                <a:gd name="connsiteX2" fmla="*/ 0 w 658168"/>
                <a:gd name="connsiteY2" fmla="*/ 262389 h 386079"/>
                <a:gd name="connsiteX3" fmla="*/ 450273 w 658168"/>
                <a:gd name="connsiteY3" fmla="*/ 0 h 386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168" h="386079">
                  <a:moveTo>
                    <a:pt x="658168" y="123613"/>
                  </a:moveTo>
                  <a:lnTo>
                    <a:pt x="207895" y="386080"/>
                  </a:lnTo>
                  <a:lnTo>
                    <a:pt x="0" y="262389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DBDBDB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8" name="자유형: 도형 20">
              <a:extLst>
                <a:ext uri="{FF2B5EF4-FFF2-40B4-BE49-F238E27FC236}">
                  <a16:creationId xmlns:a16="http://schemas.microsoft.com/office/drawing/2014/main" id="{83AB1689-9E3D-439C-77A0-B29A1B9E81F7}"/>
                </a:ext>
              </a:extLst>
            </p:cNvPr>
            <p:cNvSpPr/>
            <p:nvPr/>
          </p:nvSpPr>
          <p:spPr>
            <a:xfrm>
              <a:off x="6470842" y="3134744"/>
              <a:ext cx="904394" cy="524625"/>
            </a:xfrm>
            <a:custGeom>
              <a:avLst/>
              <a:gdLst>
                <a:gd name="connsiteX0" fmla="*/ 904394 w 904394"/>
                <a:gd name="connsiteY0" fmla="*/ 262159 h 524625"/>
                <a:gd name="connsiteX1" fmla="*/ 454121 w 904394"/>
                <a:gd name="connsiteY1" fmla="*/ 524626 h 524625"/>
                <a:gd name="connsiteX2" fmla="*/ 0 w 904394"/>
                <a:gd name="connsiteY2" fmla="*/ 262390 h 524625"/>
                <a:gd name="connsiteX3" fmla="*/ 450273 w 904394"/>
                <a:gd name="connsiteY3" fmla="*/ 0 h 5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4394" h="524625">
                  <a:moveTo>
                    <a:pt x="904394" y="262159"/>
                  </a:moveTo>
                  <a:lnTo>
                    <a:pt x="454121" y="524626"/>
                  </a:lnTo>
                  <a:lnTo>
                    <a:pt x="0" y="262390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7CE200">
                <a:lumMod val="60000"/>
                <a:lumOff val="40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19" name="자유형: 도형 21">
              <a:extLst>
                <a:ext uri="{FF2B5EF4-FFF2-40B4-BE49-F238E27FC236}">
                  <a16:creationId xmlns:a16="http://schemas.microsoft.com/office/drawing/2014/main" id="{E67BE6F3-522C-0E9F-06D4-C8BEB86DB8CB}"/>
                </a:ext>
              </a:extLst>
            </p:cNvPr>
            <p:cNvSpPr/>
            <p:nvPr/>
          </p:nvSpPr>
          <p:spPr>
            <a:xfrm>
              <a:off x="6469303" y="3397750"/>
              <a:ext cx="454121" cy="2167158"/>
            </a:xfrm>
            <a:custGeom>
              <a:avLst/>
              <a:gdLst>
                <a:gd name="connsiteX0" fmla="*/ 454121 w 454121"/>
                <a:gd name="connsiteY0" fmla="*/ 2167159 h 2167158"/>
                <a:gd name="connsiteX1" fmla="*/ 0 w 454121"/>
                <a:gd name="connsiteY1" fmla="*/ 1901152 h 2167158"/>
                <a:gd name="connsiteX2" fmla="*/ 0 w 454121"/>
                <a:gd name="connsiteY2" fmla="*/ 0 h 2167158"/>
                <a:gd name="connsiteX3" fmla="*/ 454121 w 454121"/>
                <a:gd name="connsiteY3" fmla="*/ 261697 h 2167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2167158">
                  <a:moveTo>
                    <a:pt x="454121" y="2167159"/>
                  </a:moveTo>
                  <a:lnTo>
                    <a:pt x="0" y="1901152"/>
                  </a:lnTo>
                  <a:lnTo>
                    <a:pt x="0" y="0"/>
                  </a:lnTo>
                  <a:lnTo>
                    <a:pt x="454121" y="261697"/>
                  </a:lnTo>
                  <a:close/>
                </a:path>
              </a:pathLst>
            </a:custGeom>
            <a:solidFill>
              <a:srgbClr val="7CE200">
                <a:lumMod val="75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0" name="자유형: 도형 22">
              <a:extLst>
                <a:ext uri="{FF2B5EF4-FFF2-40B4-BE49-F238E27FC236}">
                  <a16:creationId xmlns:a16="http://schemas.microsoft.com/office/drawing/2014/main" id="{D1CC294F-518D-BA1D-7A2F-0961080FFED8}"/>
                </a:ext>
              </a:extLst>
            </p:cNvPr>
            <p:cNvSpPr/>
            <p:nvPr/>
          </p:nvSpPr>
          <p:spPr>
            <a:xfrm>
              <a:off x="6923424" y="3397750"/>
              <a:ext cx="454121" cy="2162848"/>
            </a:xfrm>
            <a:custGeom>
              <a:avLst/>
              <a:gdLst>
                <a:gd name="connsiteX0" fmla="*/ 454121 w 454121"/>
                <a:gd name="connsiteY0" fmla="*/ 0 h 2162848"/>
                <a:gd name="connsiteX1" fmla="*/ 0 w 454121"/>
                <a:gd name="connsiteY1" fmla="*/ 261697 h 2162848"/>
                <a:gd name="connsiteX2" fmla="*/ 0 w 454121"/>
                <a:gd name="connsiteY2" fmla="*/ 2162849 h 2162848"/>
                <a:gd name="connsiteX3" fmla="*/ 454121 w 454121"/>
                <a:gd name="connsiteY3" fmla="*/ 1901152 h 216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2162848">
                  <a:moveTo>
                    <a:pt x="454121" y="0"/>
                  </a:moveTo>
                  <a:lnTo>
                    <a:pt x="0" y="261697"/>
                  </a:lnTo>
                  <a:lnTo>
                    <a:pt x="0" y="2162849"/>
                  </a:lnTo>
                  <a:lnTo>
                    <a:pt x="454121" y="1901152"/>
                  </a:lnTo>
                  <a:close/>
                </a:path>
              </a:pathLst>
            </a:custGeom>
            <a:solidFill>
              <a:srgbClr val="7CE200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1" name="자유형: 도형 23">
              <a:extLst>
                <a:ext uri="{FF2B5EF4-FFF2-40B4-BE49-F238E27FC236}">
                  <a16:creationId xmlns:a16="http://schemas.microsoft.com/office/drawing/2014/main" id="{F8F23605-112E-AD37-D5DB-A2BEEA400303}"/>
                </a:ext>
              </a:extLst>
            </p:cNvPr>
            <p:cNvSpPr/>
            <p:nvPr/>
          </p:nvSpPr>
          <p:spPr>
            <a:xfrm>
              <a:off x="6579908" y="3195088"/>
              <a:ext cx="658168" cy="386080"/>
            </a:xfrm>
            <a:custGeom>
              <a:avLst/>
              <a:gdLst>
                <a:gd name="connsiteX0" fmla="*/ 658168 w 658168"/>
                <a:gd name="connsiteY0" fmla="*/ 123690 h 386080"/>
                <a:gd name="connsiteX1" fmla="*/ 207895 w 658168"/>
                <a:gd name="connsiteY1" fmla="*/ 386080 h 386080"/>
                <a:gd name="connsiteX2" fmla="*/ 0 w 658168"/>
                <a:gd name="connsiteY2" fmla="*/ 262467 h 386080"/>
                <a:gd name="connsiteX3" fmla="*/ 450273 w 658168"/>
                <a:gd name="connsiteY3" fmla="*/ 0 h 386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168" h="386080">
                  <a:moveTo>
                    <a:pt x="658168" y="123690"/>
                  </a:moveTo>
                  <a:lnTo>
                    <a:pt x="207895" y="386080"/>
                  </a:lnTo>
                  <a:lnTo>
                    <a:pt x="0" y="262467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DBDBDB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2" name="자유형: 도형 24">
              <a:extLst>
                <a:ext uri="{FF2B5EF4-FFF2-40B4-BE49-F238E27FC236}">
                  <a16:creationId xmlns:a16="http://schemas.microsoft.com/office/drawing/2014/main" id="{76875793-7072-D283-2E57-9289A46F5A18}"/>
                </a:ext>
              </a:extLst>
            </p:cNvPr>
            <p:cNvSpPr/>
            <p:nvPr/>
          </p:nvSpPr>
          <p:spPr>
            <a:xfrm>
              <a:off x="7517630" y="1797781"/>
              <a:ext cx="904394" cy="524625"/>
            </a:xfrm>
            <a:custGeom>
              <a:avLst/>
              <a:gdLst>
                <a:gd name="connsiteX0" fmla="*/ 904394 w 904394"/>
                <a:gd name="connsiteY0" fmla="*/ 262236 h 524625"/>
                <a:gd name="connsiteX1" fmla="*/ 454121 w 904394"/>
                <a:gd name="connsiteY1" fmla="*/ 524626 h 524625"/>
                <a:gd name="connsiteX2" fmla="*/ 0 w 904394"/>
                <a:gd name="connsiteY2" fmla="*/ 262467 h 524625"/>
                <a:gd name="connsiteX3" fmla="*/ 450273 w 904394"/>
                <a:gd name="connsiteY3" fmla="*/ 0 h 5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4394" h="524625">
                  <a:moveTo>
                    <a:pt x="904394" y="262236"/>
                  </a:moveTo>
                  <a:lnTo>
                    <a:pt x="454121" y="524626"/>
                  </a:lnTo>
                  <a:lnTo>
                    <a:pt x="0" y="262467"/>
                  </a:lnTo>
                  <a:lnTo>
                    <a:pt x="450273" y="0"/>
                  </a:lnTo>
                  <a:close/>
                </a:path>
              </a:pathLst>
            </a:custGeom>
            <a:solidFill>
              <a:srgbClr val="17B6FF">
                <a:lumMod val="60000"/>
                <a:lumOff val="40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3" name="자유형: 도형 25">
              <a:extLst>
                <a:ext uri="{FF2B5EF4-FFF2-40B4-BE49-F238E27FC236}">
                  <a16:creationId xmlns:a16="http://schemas.microsoft.com/office/drawing/2014/main" id="{87BE9F37-28DB-1F7A-E7F0-E79A64BC2C09}"/>
                </a:ext>
              </a:extLst>
            </p:cNvPr>
            <p:cNvSpPr/>
            <p:nvPr/>
          </p:nvSpPr>
          <p:spPr>
            <a:xfrm>
              <a:off x="7516091" y="2060786"/>
              <a:ext cx="454121" cy="2906067"/>
            </a:xfrm>
            <a:custGeom>
              <a:avLst/>
              <a:gdLst>
                <a:gd name="connsiteX0" fmla="*/ 454121 w 454121"/>
                <a:gd name="connsiteY0" fmla="*/ 2906068 h 2906067"/>
                <a:gd name="connsiteX1" fmla="*/ 0 w 454121"/>
                <a:gd name="connsiteY1" fmla="*/ 2640061 h 2906067"/>
                <a:gd name="connsiteX2" fmla="*/ 0 w 454121"/>
                <a:gd name="connsiteY2" fmla="*/ 0 h 2906067"/>
                <a:gd name="connsiteX3" fmla="*/ 454121 w 454121"/>
                <a:gd name="connsiteY3" fmla="*/ 261697 h 2906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2906067">
                  <a:moveTo>
                    <a:pt x="454121" y="2906068"/>
                  </a:moveTo>
                  <a:lnTo>
                    <a:pt x="0" y="2640061"/>
                  </a:lnTo>
                  <a:lnTo>
                    <a:pt x="0" y="0"/>
                  </a:lnTo>
                  <a:lnTo>
                    <a:pt x="454121" y="261697"/>
                  </a:lnTo>
                  <a:close/>
                </a:path>
              </a:pathLst>
            </a:custGeom>
            <a:solidFill>
              <a:srgbClr val="17B6FF">
                <a:lumMod val="75000"/>
              </a:srgb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4" name="자유형: 도형 26">
              <a:extLst>
                <a:ext uri="{FF2B5EF4-FFF2-40B4-BE49-F238E27FC236}">
                  <a16:creationId xmlns:a16="http://schemas.microsoft.com/office/drawing/2014/main" id="{FE07743D-ADF1-BC25-FC4A-9E2B2DE51419}"/>
                </a:ext>
              </a:extLst>
            </p:cNvPr>
            <p:cNvSpPr/>
            <p:nvPr/>
          </p:nvSpPr>
          <p:spPr>
            <a:xfrm>
              <a:off x="7970212" y="2060786"/>
              <a:ext cx="454121" cy="2911455"/>
            </a:xfrm>
            <a:custGeom>
              <a:avLst/>
              <a:gdLst>
                <a:gd name="connsiteX0" fmla="*/ 454121 w 454121"/>
                <a:gd name="connsiteY0" fmla="*/ 0 h 2911455"/>
                <a:gd name="connsiteX1" fmla="*/ 0 w 454121"/>
                <a:gd name="connsiteY1" fmla="*/ 261697 h 2911455"/>
                <a:gd name="connsiteX2" fmla="*/ 0 w 454121"/>
                <a:gd name="connsiteY2" fmla="*/ 2911456 h 2911455"/>
                <a:gd name="connsiteX3" fmla="*/ 454121 w 454121"/>
                <a:gd name="connsiteY3" fmla="*/ 2640061 h 291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121" h="2911455">
                  <a:moveTo>
                    <a:pt x="454121" y="0"/>
                  </a:moveTo>
                  <a:lnTo>
                    <a:pt x="0" y="261697"/>
                  </a:lnTo>
                  <a:lnTo>
                    <a:pt x="0" y="2911456"/>
                  </a:lnTo>
                  <a:lnTo>
                    <a:pt x="454121" y="2640061"/>
                  </a:lnTo>
                  <a:close/>
                </a:path>
              </a:pathLst>
            </a:custGeom>
            <a:solidFill>
              <a:srgbClr val="17B6FF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5" name="자유형: 도형 27">
              <a:extLst>
                <a:ext uri="{FF2B5EF4-FFF2-40B4-BE49-F238E27FC236}">
                  <a16:creationId xmlns:a16="http://schemas.microsoft.com/office/drawing/2014/main" id="{867F5E9C-8A2B-B5C1-83A7-91E85C26C833}"/>
                </a:ext>
              </a:extLst>
            </p:cNvPr>
            <p:cNvSpPr/>
            <p:nvPr/>
          </p:nvSpPr>
          <p:spPr>
            <a:xfrm>
              <a:off x="7626696" y="1927475"/>
              <a:ext cx="550410" cy="316730"/>
            </a:xfrm>
            <a:custGeom>
              <a:avLst/>
              <a:gdLst>
                <a:gd name="connsiteX0" fmla="*/ 550410 w 550410"/>
                <a:gd name="connsiteY0" fmla="*/ 123613 h 316730"/>
                <a:gd name="connsiteX1" fmla="*/ 207895 w 550410"/>
                <a:gd name="connsiteY1" fmla="*/ 316730 h 316730"/>
                <a:gd name="connsiteX2" fmla="*/ 0 w 550410"/>
                <a:gd name="connsiteY2" fmla="*/ 193117 h 316730"/>
                <a:gd name="connsiteX3" fmla="*/ 342515 w 550410"/>
                <a:gd name="connsiteY3" fmla="*/ 0 h 31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0410" h="316730">
                  <a:moveTo>
                    <a:pt x="550410" y="123613"/>
                  </a:moveTo>
                  <a:lnTo>
                    <a:pt x="207895" y="316730"/>
                  </a:lnTo>
                  <a:lnTo>
                    <a:pt x="0" y="193117"/>
                  </a:lnTo>
                  <a:lnTo>
                    <a:pt x="342515" y="0"/>
                  </a:lnTo>
                  <a:close/>
                </a:path>
              </a:pathLst>
            </a:custGeom>
            <a:solidFill>
              <a:srgbClr val="DBDBDB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6" name="자유형: 도형 28">
              <a:extLst>
                <a:ext uri="{FF2B5EF4-FFF2-40B4-BE49-F238E27FC236}">
                  <a16:creationId xmlns:a16="http://schemas.microsoft.com/office/drawing/2014/main" id="{164DB23C-93DD-1A88-294C-1B2B4D77518B}"/>
                </a:ext>
              </a:extLst>
            </p:cNvPr>
            <p:cNvSpPr/>
            <p:nvPr/>
          </p:nvSpPr>
          <p:spPr>
            <a:xfrm>
              <a:off x="7798338" y="1895147"/>
              <a:ext cx="456353" cy="263467"/>
            </a:xfrm>
            <a:custGeom>
              <a:avLst/>
              <a:gdLst>
                <a:gd name="connsiteX0" fmla="*/ 371995 w 456353"/>
                <a:gd name="connsiteY0" fmla="*/ 29095 h 263467"/>
                <a:gd name="connsiteX1" fmla="*/ 456354 w 456353"/>
                <a:gd name="connsiteY1" fmla="*/ 263467 h 263467"/>
                <a:gd name="connsiteX2" fmla="*/ 0 w 456353"/>
                <a:gd name="connsiteY2" fmla="*/ 0 h 26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6353" h="263467">
                  <a:moveTo>
                    <a:pt x="371995" y="29095"/>
                  </a:moveTo>
                  <a:lnTo>
                    <a:pt x="456354" y="263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BDBDB"/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  <p:sp>
          <p:nvSpPr>
            <p:cNvPr id="127" name="자유형: 도형 29">
              <a:extLst>
                <a:ext uri="{FF2B5EF4-FFF2-40B4-BE49-F238E27FC236}">
                  <a16:creationId xmlns:a16="http://schemas.microsoft.com/office/drawing/2014/main" id="{330F68DF-742B-9979-150A-EA926FF486DF}"/>
                </a:ext>
              </a:extLst>
            </p:cNvPr>
            <p:cNvSpPr/>
            <p:nvPr/>
          </p:nvSpPr>
          <p:spPr>
            <a:xfrm>
              <a:off x="3629121" y="4926060"/>
              <a:ext cx="146242" cy="177030"/>
            </a:xfrm>
            <a:custGeom>
              <a:avLst/>
              <a:gdLst>
                <a:gd name="connsiteX0" fmla="*/ 146242 w 146242"/>
                <a:gd name="connsiteY0" fmla="*/ 177030 h 177030"/>
                <a:gd name="connsiteX1" fmla="*/ 0 w 146242"/>
                <a:gd name="connsiteY1" fmla="*/ 92364 h 177030"/>
                <a:gd name="connsiteX2" fmla="*/ 0 w 146242"/>
                <a:gd name="connsiteY2" fmla="*/ 0 h 177030"/>
                <a:gd name="connsiteX3" fmla="*/ 146242 w 146242"/>
                <a:gd name="connsiteY3" fmla="*/ 84667 h 17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242" h="177030">
                  <a:moveTo>
                    <a:pt x="146242" y="177030"/>
                  </a:moveTo>
                  <a:lnTo>
                    <a:pt x="0" y="92364"/>
                  </a:lnTo>
                  <a:lnTo>
                    <a:pt x="0" y="0"/>
                  </a:lnTo>
                  <a:lnTo>
                    <a:pt x="146242" y="84667"/>
                  </a:lnTo>
                  <a:close/>
                </a:path>
              </a:pathLst>
            </a:custGeom>
            <a:solidFill>
              <a:sysClr val="window" lastClr="FFFFFF">
                <a:lumMod val="50000"/>
              </a:sysClr>
            </a:solidFill>
            <a:ln w="768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5437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34385C1-471C-EE4A-ACFB-3DEB52C13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475F1D-B932-6A41-84E7-7F49426D54B1}"/>
              </a:ext>
            </a:extLst>
          </p:cNvPr>
          <p:cNvSpPr txBox="1"/>
          <p:nvPr/>
        </p:nvSpPr>
        <p:spPr>
          <a:xfrm>
            <a:off x="441435" y="3033025"/>
            <a:ext cx="46035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ZA" sz="4000" b="1" dirty="0">
                <a:solidFill>
                  <a:srgbClr val="401F4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  <a:p>
            <a:r>
              <a:rPr lang="en-US" sz="4000" b="1" dirty="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2299E3-98AE-4FFD-9508-299037E5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6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89cbf58-f5df-448b-9cba-0876994d14ee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3A276F1C80CD4E9C9C0547733BD3AA" ma:contentTypeVersion="14" ma:contentTypeDescription="Create a new document." ma:contentTypeScope="" ma:versionID="a1a45cd1631b335b225a423e359efcca">
  <xsd:schema xmlns:xsd="http://www.w3.org/2001/XMLSchema" xmlns:xs="http://www.w3.org/2001/XMLSchema" xmlns:p="http://schemas.microsoft.com/office/2006/metadata/properties" xmlns:ns3="789cbf58-f5df-448b-9cba-0876994d14ee" xmlns:ns4="78ba2dd7-4868-4c6b-92c7-3b5501c8a317" targetNamespace="http://schemas.microsoft.com/office/2006/metadata/properties" ma:root="true" ma:fieldsID="19cc8c93ff45da388272a3c2c69667c3" ns3:_="" ns4:_="">
    <xsd:import namespace="789cbf58-f5df-448b-9cba-0876994d14ee"/>
    <xsd:import namespace="78ba2dd7-4868-4c6b-92c7-3b5501c8a31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9cbf58-f5df-448b-9cba-0876994d14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ba2dd7-4868-4c6b-92c7-3b5501c8a31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AB3E01-78F6-42C8-AC09-C783ECCC7FA2}">
  <ds:schemaRefs>
    <ds:schemaRef ds:uri="78ba2dd7-4868-4c6b-92c7-3b5501c8a317"/>
    <ds:schemaRef ds:uri="http://schemas.microsoft.com/office/2006/documentManagement/types"/>
    <ds:schemaRef ds:uri="789cbf58-f5df-448b-9cba-0876994d14ee"/>
    <ds:schemaRef ds:uri="http://purl.org/dc/dcmitype/"/>
    <ds:schemaRef ds:uri="http://www.w3.org/XML/1998/namespace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A5C65D98-91BF-42EE-A7D0-4A8640C1A4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9cbf58-f5df-448b-9cba-0876994d14ee"/>
    <ds:schemaRef ds:uri="78ba2dd7-4868-4c6b-92c7-3b5501c8a3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E7D621-2107-4C0B-BEC4-4C046A3377C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8584</TotalTime>
  <Words>291</Words>
  <Application>Microsoft Office PowerPoint</Application>
  <PresentationFormat>Widescreen</PresentationFormat>
  <Paragraphs>46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Tahoma</vt:lpstr>
      <vt:lpstr>Ubuntu</vt:lpstr>
      <vt:lpstr>Verdana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Mpho Leping</dc:creator>
  <cp:lastModifiedBy>Sithembile Mkhize</cp:lastModifiedBy>
  <cp:revision>312</cp:revision>
  <dcterms:created xsi:type="dcterms:W3CDTF">2021-10-21T10:23:53Z</dcterms:created>
  <dcterms:modified xsi:type="dcterms:W3CDTF">2024-02-22T13:43:09Z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0x010100B33A276F1C80CD4E9C9C0547733BD3AA</vt:lpwstr>
  </property>
</Properties>
</file>

<file path=docProps/thumbnail.jpeg>
</file>